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667" r:id="rId2"/>
    <p:sldMasterId id="2147483670" r:id="rId3"/>
    <p:sldMasterId id="2147483684" r:id="rId4"/>
    <p:sldMasterId id="2147483697" r:id="rId5"/>
  </p:sldMasterIdLst>
  <p:notesMasterIdLst>
    <p:notesMasterId r:id="rId7"/>
  </p:notesMasterIdLst>
  <p:handoutMasterIdLst>
    <p:handoutMasterId r:id="rId8"/>
  </p:handoutMasterIdLst>
  <p:sldIdLst>
    <p:sldId id="1166" r:id="rId6"/>
  </p:sldIdLst>
  <p:sldSz cx="10440988" cy="5761038"/>
  <p:notesSz cx="6724650" cy="9774238"/>
  <p:defaultTextStyle>
    <a:defPPr>
      <a:defRPr lang="ru-RU"/>
    </a:defPPr>
    <a:lvl1pPr algn="l" rtl="0" fontAlgn="base">
      <a:spcBef>
        <a:spcPct val="0"/>
      </a:spcBef>
      <a:spcAft>
        <a:spcPct val="0"/>
      </a:spcAft>
      <a:defRPr sz="1200" kern="1200">
        <a:solidFill>
          <a:schemeClr val="bg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sz="1200" kern="1200">
        <a:solidFill>
          <a:schemeClr val="bg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sz="1200" kern="1200">
        <a:solidFill>
          <a:schemeClr val="bg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sz="1200" kern="1200">
        <a:solidFill>
          <a:schemeClr val="bg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sz="1200" kern="1200">
        <a:solidFill>
          <a:schemeClr val="bg1"/>
        </a:solidFill>
        <a:latin typeface="Arial" pitchFamily="34" charset="0"/>
        <a:ea typeface="Arial Unicode MS" pitchFamily="34" charset="-128"/>
        <a:cs typeface="Arial Unicode MS" pitchFamily="34" charset="-128"/>
      </a:defRPr>
    </a:lvl5pPr>
    <a:lvl6pPr marL="2286000" algn="l" defTabSz="914400" rtl="0" eaLnBrk="1" latinLnBrk="0" hangingPunct="1">
      <a:defRPr sz="1200" kern="1200">
        <a:solidFill>
          <a:schemeClr val="bg1"/>
        </a:solidFill>
        <a:latin typeface="Arial" pitchFamily="34" charset="0"/>
        <a:ea typeface="Arial Unicode MS" pitchFamily="34" charset="-128"/>
        <a:cs typeface="Arial Unicode MS" pitchFamily="34" charset="-128"/>
      </a:defRPr>
    </a:lvl6pPr>
    <a:lvl7pPr marL="2743200" algn="l" defTabSz="914400" rtl="0" eaLnBrk="1" latinLnBrk="0" hangingPunct="1">
      <a:defRPr sz="1200" kern="1200">
        <a:solidFill>
          <a:schemeClr val="bg1"/>
        </a:solidFill>
        <a:latin typeface="Arial" pitchFamily="34" charset="0"/>
        <a:ea typeface="Arial Unicode MS" pitchFamily="34" charset="-128"/>
        <a:cs typeface="Arial Unicode MS" pitchFamily="34" charset="-128"/>
      </a:defRPr>
    </a:lvl7pPr>
    <a:lvl8pPr marL="3200400" algn="l" defTabSz="914400" rtl="0" eaLnBrk="1" latinLnBrk="0" hangingPunct="1">
      <a:defRPr sz="1200" kern="1200">
        <a:solidFill>
          <a:schemeClr val="bg1"/>
        </a:solidFill>
        <a:latin typeface="Arial" pitchFamily="34" charset="0"/>
        <a:ea typeface="Arial Unicode MS" pitchFamily="34" charset="-128"/>
        <a:cs typeface="Arial Unicode MS" pitchFamily="34" charset="-128"/>
      </a:defRPr>
    </a:lvl8pPr>
    <a:lvl9pPr marL="3657600" algn="l" defTabSz="914400" rtl="0" eaLnBrk="1" latinLnBrk="0" hangingPunct="1">
      <a:defRPr sz="1200" kern="1200">
        <a:solidFill>
          <a:schemeClr val="bg1"/>
        </a:solidFill>
        <a:latin typeface="Arial" pitchFamily="34"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Раздел без заголовка" id="{8ADF9450-83BF-4072-B615-ADE28EE257C4}">
          <p14:sldIdLst>
            <p14:sldId id="1166"/>
          </p14:sldIdLst>
        </p14:section>
      </p14:sectionLst>
    </p:ext>
    <p:ext uri="{EFAFB233-063F-42B5-8137-9DF3F51BA10A}">
      <p15:sldGuideLst xmlns:p15="http://schemas.microsoft.com/office/powerpoint/2012/main" xmlns="">
        <p15:guide id="1" orient="horz" pos="1815">
          <p15:clr>
            <a:srgbClr val="A4A3A4"/>
          </p15:clr>
        </p15:guide>
        <p15:guide id="2" orient="horz" pos="2082">
          <p15:clr>
            <a:srgbClr val="A4A3A4"/>
          </p15:clr>
        </p15:guide>
        <p15:guide id="3" orient="horz" pos="2351">
          <p15:clr>
            <a:srgbClr val="A4A3A4"/>
          </p15:clr>
        </p15:guide>
        <p15:guide id="4" orient="horz" pos="2620">
          <p15:clr>
            <a:srgbClr val="A4A3A4"/>
          </p15:clr>
        </p15:guide>
        <p15:guide id="5" orient="horz" pos="2889">
          <p15:clr>
            <a:srgbClr val="A4A3A4"/>
          </p15:clr>
        </p15:guide>
        <p15:guide id="6" orient="horz" pos="3154">
          <p15:clr>
            <a:srgbClr val="A4A3A4"/>
          </p15:clr>
        </p15:guide>
        <p15:guide id="7" orient="horz" pos="3427">
          <p15:clr>
            <a:srgbClr val="A4A3A4"/>
          </p15:clr>
        </p15:guide>
        <p15:guide id="8" orient="horz" pos="1542">
          <p15:clr>
            <a:srgbClr val="A4A3A4"/>
          </p15:clr>
        </p15:guide>
        <p15:guide id="9" pos="3289">
          <p15:clr>
            <a:srgbClr val="A4A3A4"/>
          </p15:clr>
        </p15:guide>
        <p15:guide id="10" pos="2786">
          <p15:clr>
            <a:srgbClr val="A4A3A4"/>
          </p15:clr>
        </p15:guide>
        <p15:guide id="11" pos="3795">
          <p15:clr>
            <a:srgbClr val="A4A3A4"/>
          </p15:clr>
        </p15:guide>
        <p15:guide id="12" pos="4302">
          <p15:clr>
            <a:srgbClr val="A4A3A4"/>
          </p15:clr>
        </p15:guide>
        <p15:guide id="13" pos="4809">
          <p15:clr>
            <a:srgbClr val="A4A3A4"/>
          </p15:clr>
        </p15:guide>
        <p15:guide id="14" pos="5318">
          <p15:clr>
            <a:srgbClr val="A4A3A4"/>
          </p15:clr>
        </p15:guide>
        <p15:guide id="15" pos="5823">
          <p15:clr>
            <a:srgbClr val="A4A3A4"/>
          </p15:clr>
        </p15:guide>
        <p15:guide id="16" pos="6330">
          <p15:clr>
            <a:srgbClr val="A4A3A4"/>
          </p15:clr>
        </p15:guide>
      </p15:sldGuideLst>
    </p:ext>
    <p:ext uri="{2D200454-40CA-4A62-9FC3-DE9A4176ACB9}">
      <p15:notesGuideLst xmlns:p15="http://schemas.microsoft.com/office/powerpoint/2012/main" xmlns="">
        <p15:guide id="1" orient="horz" pos="3078">
          <p15:clr>
            <a:srgbClr val="A4A3A4"/>
          </p15:clr>
        </p15:guide>
        <p15:guide id="2"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Чугунов Никита Васильевич" initials="ЧНВ"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E4BA0A"/>
    <a:srgbClr val="33CC33"/>
    <a:srgbClr val="7EB43B"/>
    <a:srgbClr val="FF6600"/>
    <a:srgbClr val="009900"/>
    <a:srgbClr val="00621E"/>
    <a:srgbClr val="C8FCC1"/>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7" autoAdjust="0"/>
    <p:restoredTop sz="50000" autoAdjust="0"/>
  </p:normalViewPr>
  <p:slideViewPr>
    <p:cSldViewPr>
      <p:cViewPr>
        <p:scale>
          <a:sx n="125" d="100"/>
          <a:sy n="125" d="100"/>
        </p:scale>
        <p:origin x="-762" y="-270"/>
      </p:cViewPr>
      <p:guideLst>
        <p:guide orient="horz" pos="1815"/>
        <p:guide orient="horz" pos="2082"/>
        <p:guide orient="horz" pos="2351"/>
        <p:guide orient="horz" pos="2620"/>
        <p:guide orient="horz" pos="2889"/>
        <p:guide orient="horz" pos="3154"/>
        <p:guide orient="horz" pos="3427"/>
        <p:guide orient="horz" pos="1542"/>
        <p:guide pos="3289"/>
        <p:guide pos="2786"/>
        <p:guide pos="3795"/>
        <p:guide pos="4302"/>
        <p:guide pos="4809"/>
        <p:guide pos="5318"/>
        <p:guide pos="5823"/>
        <p:guide pos="633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3420" y="-114"/>
      </p:cViewPr>
      <p:guideLst>
        <p:guide orient="horz" pos="3078"/>
        <p:guide pos="2118"/>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2" y="1"/>
            <a:ext cx="2914539" cy="489025"/>
          </a:xfrm>
          <a:prstGeom prst="rect">
            <a:avLst/>
          </a:prstGeom>
          <a:noFill/>
          <a:ln w="9525">
            <a:noFill/>
            <a:miter lim="800000"/>
            <a:headEnd/>
            <a:tailEnd/>
          </a:ln>
        </p:spPr>
        <p:txBody>
          <a:bodyPr vert="horz" wrap="square" lIns="90181" tIns="45089" rIns="90181" bIns="45089" numCol="1" anchor="t" anchorCtr="0" compatLnSpc="1">
            <a:prstTxWarp prst="textNoShape">
              <a:avLst/>
            </a:prstTxWarp>
          </a:bodyPr>
          <a:lstStyle>
            <a:lvl1pP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60419" name="Rectangle 3"/>
          <p:cNvSpPr>
            <a:spLocks noGrp="1" noChangeArrowheads="1"/>
          </p:cNvSpPr>
          <p:nvPr>
            <p:ph type="dt" sz="quarter" idx="1"/>
          </p:nvPr>
        </p:nvSpPr>
        <p:spPr bwMode="auto">
          <a:xfrm>
            <a:off x="3810112" y="1"/>
            <a:ext cx="2914538" cy="489025"/>
          </a:xfrm>
          <a:prstGeom prst="rect">
            <a:avLst/>
          </a:prstGeom>
          <a:noFill/>
          <a:ln w="9525">
            <a:noFill/>
            <a:miter lim="800000"/>
            <a:headEnd/>
            <a:tailEnd/>
          </a:ln>
        </p:spPr>
        <p:txBody>
          <a:bodyPr vert="horz" wrap="square" lIns="90181" tIns="45089" rIns="90181" bIns="45089" numCol="1" anchor="t" anchorCtr="0" compatLnSpc="1">
            <a:prstTxWarp prst="textNoShape">
              <a:avLst/>
            </a:prstTxWarp>
          </a:bodyPr>
          <a:lstStyle>
            <a:lvl1pPr algn="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60420" name="Rectangle 4"/>
          <p:cNvSpPr>
            <a:spLocks noGrp="1" noChangeArrowheads="1"/>
          </p:cNvSpPr>
          <p:nvPr>
            <p:ph type="ftr" sz="quarter" idx="2"/>
          </p:nvPr>
        </p:nvSpPr>
        <p:spPr bwMode="auto">
          <a:xfrm>
            <a:off x="2" y="9285216"/>
            <a:ext cx="2914539" cy="489024"/>
          </a:xfrm>
          <a:prstGeom prst="rect">
            <a:avLst/>
          </a:prstGeom>
          <a:noFill/>
          <a:ln w="9525">
            <a:noFill/>
            <a:miter lim="800000"/>
            <a:headEnd/>
            <a:tailEnd/>
          </a:ln>
        </p:spPr>
        <p:txBody>
          <a:bodyPr vert="horz" wrap="square" lIns="90181" tIns="45089" rIns="90181" bIns="45089" numCol="1" anchor="b" anchorCtr="0" compatLnSpc="1">
            <a:prstTxWarp prst="textNoShape">
              <a:avLst/>
            </a:prstTxWarp>
          </a:bodyPr>
          <a:lstStyle>
            <a:lvl1pP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60421" name="Rectangle 5"/>
          <p:cNvSpPr>
            <a:spLocks noGrp="1" noChangeArrowheads="1"/>
          </p:cNvSpPr>
          <p:nvPr>
            <p:ph type="sldNum" sz="quarter" idx="3"/>
          </p:nvPr>
        </p:nvSpPr>
        <p:spPr bwMode="auto">
          <a:xfrm>
            <a:off x="3810112" y="9285216"/>
            <a:ext cx="2914538" cy="489024"/>
          </a:xfrm>
          <a:prstGeom prst="rect">
            <a:avLst/>
          </a:prstGeom>
          <a:noFill/>
          <a:ln w="9525">
            <a:noFill/>
            <a:miter lim="800000"/>
            <a:headEnd/>
            <a:tailEnd/>
          </a:ln>
        </p:spPr>
        <p:txBody>
          <a:bodyPr vert="horz" wrap="square" lIns="90181" tIns="45089" rIns="90181" bIns="45089" numCol="1" anchor="b" anchorCtr="0" compatLnSpc="1">
            <a:prstTxWarp prst="textNoShape">
              <a:avLst/>
            </a:prstTxWarp>
          </a:bodyPr>
          <a:lstStyle>
            <a:lvl1pPr algn="r" eaLnBrk="0" hangingPunct="0">
              <a:lnSpc>
                <a:spcPct val="100000"/>
              </a:lnSpc>
              <a:defRPr sz="1200">
                <a:solidFill>
                  <a:schemeClr val="tx1"/>
                </a:solidFill>
                <a:latin typeface="Arial" charset="0"/>
                <a:ea typeface="ヒラギノ角ゴ Pro W3" pitchFamily="-128" charset="-128"/>
                <a:cs typeface="+mn-cs"/>
              </a:defRPr>
            </a:lvl1pPr>
          </a:lstStyle>
          <a:p>
            <a:pPr>
              <a:defRPr/>
            </a:pPr>
            <a:fld id="{DFE3E310-C671-4398-913A-5F11902A7116}" type="slidenum">
              <a:rPr lang="ru-RU"/>
              <a:pPr>
                <a:defRPr/>
              </a:pPr>
              <a:t>‹#›</a:t>
            </a:fld>
            <a:endParaRPr lang="ru-RU"/>
          </a:p>
        </p:txBody>
      </p:sp>
    </p:spTree>
    <p:extLst>
      <p:ext uri="{BB962C8B-B14F-4D97-AF65-F5344CB8AC3E}">
        <p14:creationId xmlns:p14="http://schemas.microsoft.com/office/powerpoint/2010/main" val="325882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14539" cy="489025"/>
          </a:xfrm>
          <a:prstGeom prst="rect">
            <a:avLst/>
          </a:prstGeom>
          <a:noFill/>
          <a:ln w="9525">
            <a:noFill/>
            <a:miter lim="800000"/>
            <a:headEnd/>
            <a:tailEnd/>
          </a:ln>
        </p:spPr>
        <p:txBody>
          <a:bodyPr vert="horz" wrap="square" lIns="90181" tIns="45089" rIns="90181" bIns="45089" numCol="1" anchor="t" anchorCtr="0" compatLnSpc="1">
            <a:prstTxWarp prst="textNoShape">
              <a:avLst/>
            </a:prstTxWarp>
          </a:bodyPr>
          <a:lstStyle>
            <a:lvl1pP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9219" name="Rectangle 3"/>
          <p:cNvSpPr>
            <a:spLocks noGrp="1" noChangeArrowheads="1"/>
          </p:cNvSpPr>
          <p:nvPr>
            <p:ph type="dt" idx="1"/>
          </p:nvPr>
        </p:nvSpPr>
        <p:spPr bwMode="auto">
          <a:xfrm>
            <a:off x="3810112" y="1"/>
            <a:ext cx="2914538" cy="489025"/>
          </a:xfrm>
          <a:prstGeom prst="rect">
            <a:avLst/>
          </a:prstGeom>
          <a:noFill/>
          <a:ln w="9525">
            <a:noFill/>
            <a:miter lim="800000"/>
            <a:headEnd/>
            <a:tailEnd/>
          </a:ln>
        </p:spPr>
        <p:txBody>
          <a:bodyPr vert="horz" wrap="square" lIns="90181" tIns="45089" rIns="90181" bIns="45089" numCol="1" anchor="t" anchorCtr="0" compatLnSpc="1">
            <a:prstTxWarp prst="textNoShape">
              <a:avLst/>
            </a:prstTxWarp>
          </a:bodyPr>
          <a:lstStyle>
            <a:lvl1pPr algn="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42863" y="733425"/>
            <a:ext cx="66389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897145" y="4643390"/>
            <a:ext cx="4930363" cy="4398095"/>
          </a:xfrm>
          <a:prstGeom prst="rect">
            <a:avLst/>
          </a:prstGeom>
          <a:noFill/>
          <a:ln w="9525">
            <a:noFill/>
            <a:miter lim="800000"/>
            <a:headEnd/>
            <a:tailEnd/>
          </a:ln>
        </p:spPr>
        <p:txBody>
          <a:bodyPr vert="horz" wrap="square" lIns="90181" tIns="45089" rIns="90181" bIns="45089"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9222" name="Rectangle 6"/>
          <p:cNvSpPr>
            <a:spLocks noGrp="1" noChangeArrowheads="1"/>
          </p:cNvSpPr>
          <p:nvPr>
            <p:ph type="ftr" sz="quarter" idx="4"/>
          </p:nvPr>
        </p:nvSpPr>
        <p:spPr bwMode="auto">
          <a:xfrm>
            <a:off x="2" y="9285216"/>
            <a:ext cx="2914539" cy="489024"/>
          </a:xfrm>
          <a:prstGeom prst="rect">
            <a:avLst/>
          </a:prstGeom>
          <a:noFill/>
          <a:ln w="9525">
            <a:noFill/>
            <a:miter lim="800000"/>
            <a:headEnd/>
            <a:tailEnd/>
          </a:ln>
        </p:spPr>
        <p:txBody>
          <a:bodyPr vert="horz" wrap="square" lIns="90181" tIns="45089" rIns="90181" bIns="45089" numCol="1" anchor="b" anchorCtr="0" compatLnSpc="1">
            <a:prstTxWarp prst="textNoShape">
              <a:avLst/>
            </a:prstTxWarp>
          </a:bodyPr>
          <a:lstStyle>
            <a:lvl1pPr eaLnBrk="0" hangingPunct="0">
              <a:lnSpc>
                <a:spcPct val="100000"/>
              </a:lnSpc>
              <a:defRPr sz="1200">
                <a:solidFill>
                  <a:schemeClr val="tx1"/>
                </a:solidFill>
                <a:latin typeface="Arial" charset="0"/>
                <a:ea typeface="ヒラギノ角ゴ Pro W3" pitchFamily="-128" charset="-128"/>
                <a:cs typeface="+mn-cs"/>
              </a:defRPr>
            </a:lvl1pPr>
          </a:lstStyle>
          <a:p>
            <a:pPr>
              <a:defRPr/>
            </a:pPr>
            <a:endParaRPr lang="ru-RU"/>
          </a:p>
        </p:txBody>
      </p:sp>
      <p:sp>
        <p:nvSpPr>
          <p:cNvPr id="9223" name="Rectangle 7"/>
          <p:cNvSpPr>
            <a:spLocks noGrp="1" noChangeArrowheads="1"/>
          </p:cNvSpPr>
          <p:nvPr>
            <p:ph type="sldNum" sz="quarter" idx="5"/>
          </p:nvPr>
        </p:nvSpPr>
        <p:spPr bwMode="auto">
          <a:xfrm>
            <a:off x="3810112" y="9285216"/>
            <a:ext cx="2914538" cy="489024"/>
          </a:xfrm>
          <a:prstGeom prst="rect">
            <a:avLst/>
          </a:prstGeom>
          <a:noFill/>
          <a:ln w="9525">
            <a:noFill/>
            <a:miter lim="800000"/>
            <a:headEnd/>
            <a:tailEnd/>
          </a:ln>
        </p:spPr>
        <p:txBody>
          <a:bodyPr vert="horz" wrap="square" lIns="90181" tIns="45089" rIns="90181" bIns="45089" numCol="1" anchor="b" anchorCtr="0" compatLnSpc="1">
            <a:prstTxWarp prst="textNoShape">
              <a:avLst/>
            </a:prstTxWarp>
          </a:bodyPr>
          <a:lstStyle>
            <a:lvl1pPr algn="r" eaLnBrk="0" hangingPunct="0">
              <a:lnSpc>
                <a:spcPct val="100000"/>
              </a:lnSpc>
              <a:defRPr sz="1200">
                <a:solidFill>
                  <a:schemeClr val="tx1"/>
                </a:solidFill>
                <a:latin typeface="Arial" charset="0"/>
                <a:ea typeface="ヒラギノ角ゴ Pro W3" pitchFamily="-128" charset="-128"/>
                <a:cs typeface="+mn-cs"/>
              </a:defRPr>
            </a:lvl1pPr>
          </a:lstStyle>
          <a:p>
            <a:pPr>
              <a:defRPr/>
            </a:pPr>
            <a:fld id="{FF7B4892-6F16-43FA-8FEC-AEA4738C650F}" type="slidenum">
              <a:rPr lang="ru-RU"/>
              <a:pPr>
                <a:defRPr/>
              </a:pPr>
              <a:t>‹#›</a:t>
            </a:fld>
            <a:endParaRPr lang="ru-RU"/>
          </a:p>
        </p:txBody>
      </p:sp>
    </p:spTree>
    <p:extLst>
      <p:ext uri="{BB962C8B-B14F-4D97-AF65-F5344CB8AC3E}">
        <p14:creationId xmlns:p14="http://schemas.microsoft.com/office/powerpoint/2010/main" val="365829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7.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oleObject" Target="../embeddings/oleObject2.bin"/><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tags" Target="../tags/tag19.xml"/><Relationship Id="rId11"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image" Target="../media/image9.emf"/><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4.emf"/><Relationship Id="rId2" Type="http://schemas.openxmlformats.org/officeDocument/2006/relationships/tags" Target="../tags/tag24.xml"/><Relationship Id="rId16"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Master" Target="../slideMasters/slideMaster2.xml"/><Relationship Id="rId10" Type="http://schemas.openxmlformats.org/officeDocument/2006/relationships/tags" Target="../tags/tag32.xml"/><Relationship Id="rId19" Type="http://schemas.openxmlformats.org/officeDocument/2006/relationships/image" Target="../media/image6.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4.jpeg"/><Relationship Id="rId4" Type="http://schemas.openxmlformats.org/officeDocument/2006/relationships/tags" Target="../tags/tag45.xml"/><Relationship Id="rId9" Type="http://schemas.openxmlformats.org/officeDocument/2006/relationships/oleObject" Target="../embeddings/oleObject7.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7.emf"/><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oleObject" Target="../embeddings/oleObject9.bin"/><Relationship Id="rId2" Type="http://schemas.openxmlformats.org/officeDocument/2006/relationships/tags" Target="../tags/tag63.xml"/><Relationship Id="rId1" Type="http://schemas.openxmlformats.org/officeDocument/2006/relationships/vmlDrawing" Target="../drawings/vmlDrawing7.vml"/><Relationship Id="rId6" Type="http://schemas.openxmlformats.org/officeDocument/2006/relationships/tags" Target="../tags/tag67.xml"/><Relationship Id="rId11" Type="http://schemas.openxmlformats.org/officeDocument/2006/relationships/slideMaster" Target="../slideMasters/slideMaster5.xml"/><Relationship Id="rId5" Type="http://schemas.openxmlformats.org/officeDocument/2006/relationships/tags" Target="../tags/tag66.xml"/><Relationship Id="rId15" Type="http://schemas.openxmlformats.org/officeDocument/2006/relationships/image" Target="../media/image9.emf"/><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8.jpeg"/></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5.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4.emf"/><Relationship Id="rId2" Type="http://schemas.openxmlformats.org/officeDocument/2006/relationships/tags" Target="../tags/tag72.xml"/><Relationship Id="rId16" Type="http://schemas.openxmlformats.org/officeDocument/2006/relationships/oleObject" Target="../embeddings/oleObject10.bin"/><Relationship Id="rId1" Type="http://schemas.openxmlformats.org/officeDocument/2006/relationships/vmlDrawing" Target="../drawings/vmlDrawing8.v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Master" Target="../slideMasters/slideMaster5.xml"/><Relationship Id="rId10" Type="http://schemas.openxmlformats.org/officeDocument/2006/relationships/tags" Target="../tags/tag80.xml"/><Relationship Id="rId19" Type="http://schemas.openxmlformats.org/officeDocument/2006/relationships/image" Target="../media/image6.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3077" y="1789660"/>
            <a:ext cx="8874840" cy="1234889"/>
          </a:xfrm>
        </p:spPr>
        <p:txBody>
          <a:bodyPr/>
          <a:lstStyle>
            <a:lvl1pPr>
              <a:defRPr baseline="0">
                <a:latin typeface="+mn-lt"/>
                <a:cs typeface="Calibri" pitchFamily="34" charset="0"/>
              </a:defRPr>
            </a:lvl1pPr>
          </a:lstStyle>
          <a:p>
            <a:r>
              <a:rPr lang="ru-RU" dirty="0"/>
              <a:t>Образец заголовка</a:t>
            </a:r>
          </a:p>
        </p:txBody>
      </p:sp>
      <p:sp>
        <p:nvSpPr>
          <p:cNvPr id="3" name="Подзаголовок 2"/>
          <p:cNvSpPr>
            <a:spLocks noGrp="1"/>
          </p:cNvSpPr>
          <p:nvPr>
            <p:ph type="subTitle" idx="1"/>
          </p:nvPr>
        </p:nvSpPr>
        <p:spPr>
          <a:xfrm>
            <a:off x="1566149" y="3264588"/>
            <a:ext cx="7308692" cy="1472266"/>
          </a:xfrm>
        </p:spPr>
        <p:txBody>
          <a:bodyPr/>
          <a:lstStyle>
            <a:lvl1pPr marL="0" indent="0" algn="ctr">
              <a:buNone/>
              <a:defRPr baseline="0">
                <a:latin typeface="+mn-lt"/>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a:t>Образец подзаголовка</a:t>
            </a:r>
          </a:p>
        </p:txBody>
      </p:sp>
      <p:pic>
        <p:nvPicPr>
          <p:cNvPr id="4" name="Picture 15"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9367" y="264655"/>
            <a:ext cx="2302206" cy="59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BRF-9119.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7430" b="9142"/>
          <a:stretch/>
        </p:blipFill>
        <p:spPr>
          <a:xfrm>
            <a:off x="7285834" y="2557905"/>
            <a:ext cx="3026834" cy="2957693"/>
          </a:xfrm>
          <a:prstGeom prst="rect">
            <a:avLst/>
          </a:prstGeom>
        </p:spPr>
      </p:pic>
    </p:spTree>
    <p:extLst>
      <p:ext uri="{BB962C8B-B14F-4D97-AF65-F5344CB8AC3E}">
        <p14:creationId xmlns:p14="http://schemas.microsoft.com/office/powerpoint/2010/main" val="26429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1800" b="0">
                <a:latin typeface="Calibri" pitchFamily="34" charset="0"/>
                <a:cs typeface="Calibri" pitchFamily="34" charset="0"/>
              </a:defRPr>
            </a:lvl1p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1119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17151" y="330727"/>
            <a:ext cx="2140765" cy="471018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93042" y="330727"/>
            <a:ext cx="6250091" cy="471018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3576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197" y="197934"/>
            <a:ext cx="6398730" cy="565435"/>
          </a:xfrm>
        </p:spPr>
        <p:txBody>
          <a:bodyPr/>
          <a:lstStyle>
            <a:lvl1pPr>
              <a:defRPr sz="1800" b="0"/>
            </a:lvl1pPr>
          </a:lstStyle>
          <a:p>
            <a:r>
              <a:rPr lang="ru-RU"/>
              <a:t>Образец заголовка</a:t>
            </a:r>
          </a:p>
        </p:txBody>
      </p:sp>
      <p:sp>
        <p:nvSpPr>
          <p:cNvPr id="3" name="Диаграмма 2"/>
          <p:cNvSpPr>
            <a:spLocks noGrp="1"/>
          </p:cNvSpPr>
          <p:nvPr>
            <p:ph type="chart" idx="1"/>
          </p:nvPr>
        </p:nvSpPr>
        <p:spPr>
          <a:xfrm>
            <a:off x="1093044" y="1437593"/>
            <a:ext cx="8564872" cy="3603316"/>
          </a:xfrm>
        </p:spPr>
        <p:txBody>
          <a:bodyPr/>
          <a:lstStyle/>
          <a:p>
            <a:pPr lvl="0"/>
            <a:endParaRPr lang="ru-RU" noProof="0"/>
          </a:p>
        </p:txBody>
      </p:sp>
    </p:spTree>
    <p:extLst>
      <p:ext uri="{BB962C8B-B14F-4D97-AF65-F5344CB8AC3E}">
        <p14:creationId xmlns:p14="http://schemas.microsoft.com/office/powerpoint/2010/main" val="5956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197" y="158469"/>
            <a:ext cx="6398730" cy="565435"/>
          </a:xfrm>
        </p:spPr>
        <p:txBody>
          <a:bodyPr/>
          <a:lstStyle/>
          <a:p>
            <a:r>
              <a:rPr lang="ru-RU"/>
              <a:t>Образец заголовка</a:t>
            </a:r>
          </a:p>
        </p:txBody>
      </p:sp>
      <p:sp>
        <p:nvSpPr>
          <p:cNvPr id="3" name="Таблица 2"/>
          <p:cNvSpPr>
            <a:spLocks noGrp="1"/>
          </p:cNvSpPr>
          <p:nvPr>
            <p:ph type="tbl" idx="1"/>
          </p:nvPr>
        </p:nvSpPr>
        <p:spPr>
          <a:xfrm>
            <a:off x="1093044" y="1437593"/>
            <a:ext cx="8564872" cy="3603316"/>
          </a:xfrm>
        </p:spPr>
        <p:txBody>
          <a:bodyPr/>
          <a:lstStyle/>
          <a:p>
            <a:pPr lvl="0"/>
            <a:endParaRPr lang="ru-RU" noProof="0"/>
          </a:p>
        </p:txBody>
      </p:sp>
    </p:spTree>
    <p:extLst>
      <p:ext uri="{BB962C8B-B14F-4D97-AF65-F5344CB8AC3E}">
        <p14:creationId xmlns:p14="http://schemas.microsoft.com/office/powerpoint/2010/main" val="2726135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3803"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4" descr="Sberbank_russian"/>
          <p:cNvPicPr>
            <a:picLocks noChangeArrowheads="1"/>
          </p:cNvPicPr>
          <p:nvPr userDrawn="1">
            <p:custDataLst>
              <p:tags r:id="rId3"/>
            </p:custDataLst>
          </p:nvPr>
        </p:nvPicPr>
        <p:blipFill>
          <a:blip r:embed="rId14"/>
          <a:srcRect/>
          <a:stretch>
            <a:fillRect/>
          </a:stretch>
        </p:blipFill>
        <p:spPr bwMode="auto">
          <a:xfrm>
            <a:off x="-9249" y="0"/>
            <a:ext cx="10450237" cy="5774644"/>
          </a:xfrm>
          <a:prstGeom prst="rect">
            <a:avLst/>
          </a:prstGeom>
          <a:noFill/>
          <a:ln w="9525">
            <a:noFill/>
            <a:miter lim="800000"/>
            <a:headEnd/>
            <a:tailEnd/>
          </a:ln>
        </p:spPr>
      </p:pic>
      <p:sp>
        <p:nvSpPr>
          <p:cNvPr id="6" name="Working Draft Text" hidden="1"/>
          <p:cNvSpPr txBox="1">
            <a:spLocks noChangeArrowheads="1"/>
          </p:cNvSpPr>
          <p:nvPr>
            <p:custDataLst>
              <p:tags r:id="rId4"/>
            </p:custDataLst>
          </p:nvPr>
        </p:nvSpPr>
        <p:spPr bwMode="auto">
          <a:xfrm>
            <a:off x="3075892" y="293912"/>
            <a:ext cx="1029391"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ru-RU" sz="900" b="1" dirty="0">
                <a:solidFill>
                  <a:srgbClr val="000000"/>
                </a:solidFill>
                <a:ea typeface="+mn-ea"/>
                <a:cs typeface="+mn-cs"/>
              </a:rPr>
              <a:t>WORKING DRAFT</a:t>
            </a:r>
          </a:p>
        </p:txBody>
      </p:sp>
      <p:sp>
        <p:nvSpPr>
          <p:cNvPr id="7" name="doc id"/>
          <p:cNvSpPr txBox="1">
            <a:spLocks noChangeArrowheads="1"/>
          </p:cNvSpPr>
          <p:nvPr>
            <p:custDataLst>
              <p:tags r:id="rId5"/>
            </p:custDataLst>
          </p:nvPr>
        </p:nvSpPr>
        <p:spPr bwMode="auto">
          <a:xfrm>
            <a:off x="9836172" y="31297"/>
            <a:ext cx="344025" cy="104771"/>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818" eaLnBrk="1" hangingPunct="1">
              <a:defRPr/>
            </a:pPr>
            <a:endParaRPr lang="ru-RU" sz="800" dirty="0">
              <a:solidFill>
                <a:srgbClr val="000000"/>
              </a:solidFill>
              <a:ea typeface="+mn-ea"/>
              <a:cs typeface="+mn-cs"/>
            </a:endParaRPr>
          </a:p>
        </p:txBody>
      </p:sp>
      <p:sp>
        <p:nvSpPr>
          <p:cNvPr id="8" name="Working Draft" hidden="1"/>
          <p:cNvSpPr txBox="1">
            <a:spLocks noChangeArrowheads="1"/>
          </p:cNvSpPr>
          <p:nvPr>
            <p:custDataLst>
              <p:tags r:id="rId6"/>
            </p:custDataLst>
          </p:nvPr>
        </p:nvSpPr>
        <p:spPr bwMode="auto">
          <a:xfrm>
            <a:off x="3075891" y="427255"/>
            <a:ext cx="2968629"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900">
                <a:solidFill>
                  <a:srgbClr val="000000"/>
                </a:solidFill>
                <a:ea typeface="+mn-ea"/>
                <a:cs typeface="+mn-cs"/>
              </a:rPr>
              <a:t>Last Modified 2/1/2013 5:25 PM Russian Standard Time</a:t>
            </a:r>
            <a:endParaRPr lang="ru-RU" sz="900" dirty="0">
              <a:solidFill>
                <a:srgbClr val="000000"/>
              </a:solidFill>
              <a:ea typeface="+mn-ea"/>
              <a:cs typeface="+mn-cs"/>
            </a:endParaRPr>
          </a:p>
        </p:txBody>
      </p:sp>
      <p:sp>
        <p:nvSpPr>
          <p:cNvPr id="9" name="Printed" hidden="1"/>
          <p:cNvSpPr txBox="1">
            <a:spLocks noChangeArrowheads="1"/>
          </p:cNvSpPr>
          <p:nvPr>
            <p:custDataLst>
              <p:tags r:id="rId7"/>
            </p:custDataLst>
          </p:nvPr>
        </p:nvSpPr>
        <p:spPr bwMode="auto">
          <a:xfrm>
            <a:off x="3075884" y="561957"/>
            <a:ext cx="2636568"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900">
                <a:solidFill>
                  <a:srgbClr val="000000"/>
                </a:solidFill>
                <a:ea typeface="+mn-ea"/>
                <a:cs typeface="+mn-cs"/>
              </a:rPr>
              <a:t>Printed 2/1/2013 1:18 PM Russian Standard Time</a:t>
            </a:r>
            <a:endParaRPr lang="ru-RU" sz="900" dirty="0">
              <a:solidFill>
                <a:srgbClr val="000000"/>
              </a:solidFill>
              <a:ea typeface="+mn-ea"/>
              <a:cs typeface="+mn-cs"/>
            </a:endParaRPr>
          </a:p>
        </p:txBody>
      </p:sp>
      <p:grpSp>
        <p:nvGrpSpPr>
          <p:cNvPr id="10" name="McK Title Elements"/>
          <p:cNvGrpSpPr>
            <a:grpSpLocks/>
          </p:cNvGrpSpPr>
          <p:nvPr>
            <p:custDataLst>
              <p:tags r:id="rId8"/>
            </p:custDataLst>
          </p:nvPr>
        </p:nvGrpSpPr>
        <p:grpSpPr bwMode="auto">
          <a:xfrm>
            <a:off x="11" y="8"/>
            <a:ext cx="10437288" cy="5762399"/>
            <a:chOff x="0" y="0"/>
            <a:chExt cx="5643" cy="4235"/>
          </a:xfrm>
        </p:grpSpPr>
        <p:sp>
          <p:nvSpPr>
            <p:cNvPr id="11" name="McK Document type" hidden="1"/>
            <p:cNvSpPr txBox="1">
              <a:spLocks noChangeArrowheads="1"/>
            </p:cNvSpPr>
            <p:nvPr/>
          </p:nvSpPr>
          <p:spPr bwMode="auto">
            <a:xfrm>
              <a:off x="1663" y="3084"/>
              <a:ext cx="3109" cy="158"/>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ru-RU" sz="1400" dirty="0">
                  <a:solidFill>
                    <a:srgbClr val="000000"/>
                  </a:solidFill>
                  <a:ea typeface="+mn-ea"/>
                  <a:cs typeface="+mn-cs"/>
                </a:rPr>
                <a:t>Тип документа</a:t>
              </a:r>
            </a:p>
          </p:txBody>
        </p:sp>
        <p:sp>
          <p:nvSpPr>
            <p:cNvPr id="12" name="McK Date" hidden="1"/>
            <p:cNvSpPr txBox="1">
              <a:spLocks noChangeArrowheads="1"/>
            </p:cNvSpPr>
            <p:nvPr/>
          </p:nvSpPr>
          <p:spPr bwMode="auto">
            <a:xfrm>
              <a:off x="1848" y="3275"/>
              <a:ext cx="2924" cy="158"/>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ru-RU" sz="1400" b="1" dirty="0">
                  <a:solidFill>
                    <a:srgbClr val="FFFFFF"/>
                  </a:solidFill>
                  <a:ea typeface="+mn-ea"/>
                  <a:cs typeface="+mn-cs"/>
                </a:rPr>
                <a:t>Дата</a:t>
              </a:r>
            </a:p>
          </p:txBody>
        </p:sp>
        <p:sp>
          <p:nvSpPr>
            <p:cNvPr id="13" name="McK Disclaimer" hidden="1"/>
            <p:cNvSpPr>
              <a:spLocks noChangeArrowheads="1"/>
            </p:cNvSpPr>
            <p:nvPr/>
          </p:nvSpPr>
          <p:spPr bwMode="auto">
            <a:xfrm>
              <a:off x="1663" y="3687"/>
              <a:ext cx="3226" cy="181"/>
            </a:xfrm>
            <a:prstGeom prst="rect">
              <a:avLst/>
            </a:prstGeom>
            <a:noFill/>
            <a:ln>
              <a:noFill/>
            </a:ln>
            <a:effectLst/>
            <a:extLst/>
          </p:spPr>
          <p:txBody>
            <a:bodyPr lIns="0" tIns="0" rIns="0" bIns="0" anchor="b">
              <a:spAutoFit/>
            </a:bodyPr>
            <a:lstStyle/>
            <a:p>
              <a:pPr defTabSz="820680" eaLnBrk="0" hangingPunct="0">
                <a:defRPr/>
              </a:pPr>
              <a:r>
                <a:rPr lang="ru-RU" sz="800" dirty="0">
                  <a:solidFill>
                    <a:srgbClr val="000000"/>
                  </a:solidFill>
                  <a:latin typeface="Arial"/>
                  <a:ea typeface="+mn-ea"/>
                  <a:cs typeface="+mn-cs"/>
                </a:rPr>
                <a:t>КОНФИДЕНЦИАЛЬНАЯ ИНФОРМАЦИЯ, СОБСТВЕННОСТЬ McKINSEY &amp; COMPANY</a:t>
              </a:r>
            </a:p>
            <a:p>
              <a:pPr defTabSz="820680" eaLnBrk="0" hangingPunct="0">
                <a:defRPr/>
              </a:pPr>
              <a:r>
                <a:rPr lang="ru-RU" sz="800" dirty="0">
                  <a:solidFill>
                    <a:srgbClr val="000000"/>
                  </a:solidFill>
                  <a:latin typeface="Arial"/>
                  <a:ea typeface="+mn-ea"/>
                  <a:cs typeface="+mn-cs"/>
                </a:rPr>
                <a:t>Любое использование этого документа без специального разрешения McKinsey &amp; Company строго запрещено</a:t>
              </a:r>
            </a:p>
          </p:txBody>
        </p:sp>
        <p:sp>
          <p:nvSpPr>
            <p:cNvPr id="14"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defTabSz="913818">
                <a:defRPr/>
              </a:pPr>
              <a:endParaRPr lang="ru-RU" sz="1600" dirty="0">
                <a:solidFill>
                  <a:srgbClr val="000000"/>
                </a:solidFill>
                <a:latin typeface="Arial"/>
                <a:ea typeface="+mn-ea"/>
                <a:cs typeface="+mn-cs"/>
              </a:endParaRPr>
            </a:p>
          </p:txBody>
        </p:sp>
        <p:sp>
          <p:nvSpPr>
            <p:cNvPr id="15"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defTabSz="913818">
                <a:defRPr/>
              </a:pPr>
              <a:endParaRPr lang="ru-RU" sz="1600" dirty="0">
                <a:solidFill>
                  <a:srgbClr val="000000"/>
                </a:solidFill>
                <a:latin typeface="Arial"/>
                <a:ea typeface="+mn-ea"/>
                <a:cs typeface="+mn-cs"/>
              </a:endParaRPr>
            </a:p>
          </p:txBody>
        </p:sp>
        <p:sp>
          <p:nvSpPr>
            <p:cNvPr id="16"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defTabSz="913818">
                <a:defRPr/>
              </a:pPr>
              <a:endParaRPr lang="ru-RU" sz="1600" dirty="0">
                <a:solidFill>
                  <a:srgbClr val="000000"/>
                </a:solidFill>
                <a:latin typeface="Arial"/>
                <a:ea typeface="+mn-ea"/>
                <a:cs typeface="+mn-cs"/>
              </a:endParaRPr>
            </a:p>
          </p:txBody>
        </p:sp>
      </p:grpSp>
      <p:pic>
        <p:nvPicPr>
          <p:cNvPr id="17" name="TitleBottomBarBW" hidden="1"/>
          <p:cNvPicPr>
            <a:picLocks noChangeAspect="1" noChangeArrowheads="1"/>
          </p:cNvPicPr>
          <p:nvPr>
            <p:custDataLst>
              <p:tags r:id="rId9"/>
            </p:custDataLst>
          </p:nvPr>
        </p:nvPicPr>
        <p:blipFill>
          <a:blip r:embed="rId15"/>
          <a:srcRect/>
          <a:stretch>
            <a:fillRect/>
          </a:stretch>
        </p:blipFill>
        <p:spPr bwMode="auto">
          <a:xfrm>
            <a:off x="8358348" y="5522930"/>
            <a:ext cx="1906937" cy="164641"/>
          </a:xfrm>
          <a:prstGeom prst="rect">
            <a:avLst/>
          </a:prstGeom>
          <a:noFill/>
          <a:ln w="9525">
            <a:noFill/>
            <a:miter lim="800000"/>
            <a:headEnd/>
            <a:tailEnd/>
          </a:ln>
        </p:spPr>
      </p:pic>
      <p:sp>
        <p:nvSpPr>
          <p:cNvPr id="18" name="Rectangle 1027" hidden="1"/>
          <p:cNvSpPr txBox="1">
            <a:spLocks noChangeArrowheads="1"/>
          </p:cNvSpPr>
          <p:nvPr userDrawn="1">
            <p:custDataLst>
              <p:tags r:id="rId10"/>
            </p:custDataLst>
          </p:nvPr>
        </p:nvSpPr>
        <p:spPr bwMode="auto">
          <a:xfrm>
            <a:off x="3418069" y="4209953"/>
            <a:ext cx="6159165" cy="246221"/>
          </a:xfrm>
          <a:prstGeom prst="rect">
            <a:avLst/>
          </a:prstGeom>
          <a:noFill/>
          <a:ln>
            <a:noFill/>
          </a:ln>
          <a:effectLst/>
          <a:extLst/>
        </p:spPr>
        <p:txBody>
          <a:bodyPr lIns="0" tIns="0" rIns="0" bIns="0" anchor="b">
            <a:spAutoFit/>
          </a:bodyPr>
          <a:lstStyle>
            <a:defPPr>
              <a:defRPr lang="ru-RU"/>
            </a:defPPr>
            <a:lvl1pPr marL="0" defTabSz="931977" eaLnBrk="1" latinLnBrk="0" hangingPunct="1">
              <a:defRPr b="1">
                <a:solidFill>
                  <a:srgbClr val="FFFFFF"/>
                </a:solidFill>
                <a:cs typeface="Arial" charset="0"/>
              </a:defRPr>
            </a:lvl1pPr>
            <a:lvl2pPr marL="742950" indent="-285750" defTabSz="914012" eaLnBrk="0" latinLnBrk="0" hangingPunct="0">
              <a:defRPr sz="1000">
                <a:cs typeface="Arial" charset="0"/>
              </a:defRPr>
            </a:lvl2pPr>
            <a:lvl3pPr marL="1143000" indent="-228600" defTabSz="914012" eaLnBrk="0" latinLnBrk="0" hangingPunct="0">
              <a:defRPr sz="1000">
                <a:cs typeface="Arial" charset="0"/>
              </a:defRPr>
            </a:lvl3pPr>
            <a:lvl4pPr marL="1600200" indent="-228600" defTabSz="914012" eaLnBrk="0" latinLnBrk="0" hangingPunct="0">
              <a:defRPr sz="1000">
                <a:cs typeface="Arial" charset="0"/>
              </a:defRPr>
            </a:lvl4pPr>
            <a:lvl5pPr marL="2057400" indent="-228600" defTabSz="914012" eaLnBrk="0" latinLnBrk="0" hangingPunct="0">
              <a:defRPr sz="1000">
                <a:cs typeface="Arial" charset="0"/>
              </a:defRPr>
            </a:lvl5pPr>
            <a:lvl6pPr marL="2514600" indent="-228600" defTabSz="914012" eaLnBrk="0" fontAlgn="base" hangingPunct="0">
              <a:spcBef>
                <a:spcPct val="0"/>
              </a:spcBef>
              <a:spcAft>
                <a:spcPct val="0"/>
              </a:spcAft>
              <a:defRPr sz="1000">
                <a:cs typeface="Arial" charset="0"/>
              </a:defRPr>
            </a:lvl6pPr>
            <a:lvl7pPr marL="2971800" indent="-228600" defTabSz="914012" eaLnBrk="0" fontAlgn="base" hangingPunct="0">
              <a:spcBef>
                <a:spcPct val="0"/>
              </a:spcBef>
              <a:spcAft>
                <a:spcPct val="0"/>
              </a:spcAft>
              <a:defRPr sz="1000">
                <a:cs typeface="Arial" charset="0"/>
              </a:defRPr>
            </a:lvl7pPr>
            <a:lvl8pPr marL="3429000" indent="-228600" defTabSz="914012" eaLnBrk="0" fontAlgn="base" hangingPunct="0">
              <a:spcBef>
                <a:spcPct val="0"/>
              </a:spcBef>
              <a:spcAft>
                <a:spcPct val="0"/>
              </a:spcAft>
              <a:defRPr sz="1000">
                <a:cs typeface="Arial" charset="0"/>
              </a:defRPr>
            </a:lvl8pPr>
            <a:lvl9pPr marL="3886200" indent="-228600" defTabSz="914012" eaLnBrk="0" fontAlgn="base" hangingPunct="0">
              <a:spcBef>
                <a:spcPct val="0"/>
              </a:spcBef>
              <a:spcAft>
                <a:spcPct val="0"/>
              </a:spcAft>
              <a:defRPr sz="1000">
                <a:cs typeface="Arial" charset="0"/>
              </a:defRPr>
            </a:lvl9pPr>
          </a:lstStyle>
          <a:p>
            <a:pPr>
              <a:defRPr/>
            </a:pPr>
            <a:r>
              <a:rPr lang="en-US" sz="1600" dirty="0">
                <a:latin typeface="Arial"/>
                <a:ea typeface="+mn-ea"/>
              </a:rPr>
              <a:t>Click to edit Master subtitle style</a:t>
            </a:r>
          </a:p>
        </p:txBody>
      </p:sp>
      <p:sp>
        <p:nvSpPr>
          <p:cNvPr id="13314" name="Rectangle 1026"/>
          <p:cNvSpPr>
            <a:spLocks noGrp="1" noChangeArrowheads="1"/>
          </p:cNvSpPr>
          <p:nvPr>
            <p:ph type="ctrTitle"/>
          </p:nvPr>
        </p:nvSpPr>
        <p:spPr>
          <a:xfrm>
            <a:off x="3418068" y="2318570"/>
            <a:ext cx="5992703" cy="492443"/>
          </a:xfrm>
          <a:prstGeom prst="rect">
            <a:avLst/>
          </a:prstGeom>
          <a:noFill/>
          <a:ln>
            <a:noFill/>
          </a:ln>
          <a:effectLst/>
          <a:extLst/>
        </p:spPr>
        <p:txBody>
          <a:bodyPr/>
          <a:lstStyle>
            <a:lvl1pPr>
              <a:defRPr lang="ru-RU" sz="3200" noProof="0" dirty="0" smtClean="0">
                <a:solidFill>
                  <a:schemeClr val="bg1"/>
                </a:solidFill>
              </a:defRPr>
            </a:lvl1pPr>
          </a:lstStyle>
          <a:p>
            <a:pPr lvl="0"/>
            <a:r>
              <a:rPr lang="en-US" noProof="0" dirty="0"/>
              <a:t>Click to edit Master title style</a:t>
            </a:r>
            <a:endParaRPr lang="ru-RU" noProof="0" dirty="0"/>
          </a:p>
        </p:txBody>
      </p:sp>
      <p:sp>
        <p:nvSpPr>
          <p:cNvPr id="13315" name="Rectangle 1027"/>
          <p:cNvSpPr>
            <a:spLocks noGrp="1" noChangeArrowheads="1"/>
          </p:cNvSpPr>
          <p:nvPr>
            <p:ph type="subTitle" idx="1"/>
          </p:nvPr>
        </p:nvSpPr>
        <p:spPr>
          <a:xfrm>
            <a:off x="3418061" y="3512416"/>
            <a:ext cx="5226968" cy="276999"/>
          </a:xfrm>
          <a:noFill/>
          <a:ln>
            <a:noFill/>
          </a:ln>
          <a:effectLst/>
          <a:extLst/>
        </p:spPr>
        <p:txBody>
          <a:bodyPr anchor="b"/>
          <a:lstStyle>
            <a:lvl1pPr>
              <a:defRPr lang="ru-RU" sz="1800" b="1" kern="1200" noProof="0" smtClean="0">
                <a:solidFill>
                  <a:srgbClr val="FFFFFF"/>
                </a:solidFill>
                <a:latin typeface="Arial" charset="0"/>
                <a:cs typeface="Arial" charset="0"/>
              </a:defRPr>
            </a:lvl1pPr>
          </a:lstStyle>
          <a:p>
            <a:pPr lvl="0"/>
            <a:r>
              <a:rPr lang="en-US" noProof="0" dirty="0"/>
              <a:t>Click to edit Master subtitle style</a:t>
            </a:r>
            <a:endParaRPr lang="ru-RU" noProof="0" dirty="0"/>
          </a:p>
        </p:txBody>
      </p:sp>
    </p:spTree>
    <p:extLst>
      <p:ext uri="{BB962C8B-B14F-4D97-AF65-F5344CB8AC3E}">
        <p14:creationId xmlns:p14="http://schemas.microsoft.com/office/powerpoint/2010/main" val="383262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4827"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oc id"/>
          <p:cNvSpPr>
            <a:spLocks noChangeArrowheads="1"/>
          </p:cNvSpPr>
          <p:nvPr>
            <p:custDataLst>
              <p:tags r:id="rId3"/>
            </p:custDataLst>
          </p:nvPr>
        </p:nvSpPr>
        <p:spPr bwMode="auto">
          <a:xfrm>
            <a:off x="9416321" y="31297"/>
            <a:ext cx="765734" cy="104771"/>
          </a:xfrm>
          <a:prstGeom prst="rect">
            <a:avLst/>
          </a:prstGeom>
          <a:noFill/>
          <a:ln>
            <a:noFill/>
          </a:ln>
          <a:effectLst/>
          <a:extLst/>
        </p:spPr>
        <p:txBody>
          <a:bodyPr wrap="none" lIns="0" tIns="0" rIns="0" bIns="0"/>
          <a:lstStyle/>
          <a:p>
            <a:pPr algn="r" defTabSz="912944">
              <a:defRPr/>
            </a:pPr>
            <a:endParaRPr lang="ru-RU" sz="800" dirty="0">
              <a:solidFill>
                <a:srgbClr val="000000"/>
              </a:solidFill>
              <a:latin typeface="Arial"/>
              <a:ea typeface="+mn-ea"/>
              <a:cs typeface="+mn-cs"/>
            </a:endParaRPr>
          </a:p>
        </p:txBody>
      </p:sp>
      <p:sp>
        <p:nvSpPr>
          <p:cNvPr id="5" name="Working Draft" hidden="1"/>
          <p:cNvSpPr txBox="1">
            <a:spLocks noChangeArrowheads="1"/>
          </p:cNvSpPr>
          <p:nvPr>
            <p:custDataLst>
              <p:tags r:id="rId4"/>
            </p:custDataLst>
          </p:nvPr>
        </p:nvSpPr>
        <p:spPr bwMode="auto">
          <a:xfrm rot="5400000">
            <a:off x="9400219" y="1655057"/>
            <a:ext cx="1918795"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600">
                <a:solidFill>
                  <a:srgbClr val="000000"/>
                </a:solidFill>
                <a:ea typeface="+mn-ea"/>
                <a:cs typeface="+mn-cs"/>
              </a:rPr>
              <a:t>Last Modified 2/1/2013 5:25 PM Russian Standard Time</a:t>
            </a:r>
            <a:endParaRPr lang="ru-RU" dirty="0">
              <a:solidFill>
                <a:srgbClr val="000000"/>
              </a:solidFill>
              <a:ea typeface="+mn-ea"/>
              <a:cs typeface="+mn-cs"/>
            </a:endParaRPr>
          </a:p>
        </p:txBody>
      </p:sp>
      <p:sp>
        <p:nvSpPr>
          <p:cNvPr id="6" name="Printed" hidden="1"/>
          <p:cNvSpPr txBox="1">
            <a:spLocks noChangeArrowheads="1"/>
          </p:cNvSpPr>
          <p:nvPr>
            <p:custDataLst>
              <p:tags r:id="rId5"/>
            </p:custDataLst>
          </p:nvPr>
        </p:nvSpPr>
        <p:spPr bwMode="auto">
          <a:xfrm rot="5400000">
            <a:off x="9507613" y="3518485"/>
            <a:ext cx="1703993"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600">
                <a:solidFill>
                  <a:srgbClr val="000000"/>
                </a:solidFill>
                <a:ea typeface="+mn-ea"/>
                <a:cs typeface="+mn-cs"/>
              </a:rPr>
              <a:t>Printed 2/1/2013 1:18 PM Russian Standard Time</a:t>
            </a:r>
            <a:endParaRPr lang="ru-RU" dirty="0">
              <a:solidFill>
                <a:srgbClr val="000000"/>
              </a:solidFill>
              <a:ea typeface="+mn-ea"/>
              <a:cs typeface="+mn-cs"/>
            </a:endParaRPr>
          </a:p>
        </p:txBody>
      </p:sp>
      <p:sp>
        <p:nvSpPr>
          <p:cNvPr id="7" name="McK 1. On-page tracker" hidden="1"/>
          <p:cNvSpPr>
            <a:spLocks noChangeArrowheads="1"/>
          </p:cNvSpPr>
          <p:nvPr>
            <p:custDataLst>
              <p:tags r:id="rId6"/>
            </p:custDataLst>
          </p:nvPr>
        </p:nvSpPr>
        <p:spPr bwMode="auto">
          <a:xfrm>
            <a:off x="138729" y="23132"/>
            <a:ext cx="889925" cy="215444"/>
          </a:xfrm>
          <a:prstGeom prst="rect">
            <a:avLst/>
          </a:prstGeom>
          <a:noFill/>
          <a:ln>
            <a:noFill/>
          </a:ln>
          <a:effectLst/>
          <a:extLst/>
        </p:spPr>
        <p:txBody>
          <a:bodyPr wrap="none" lIns="0" tIns="0" rIns="0" bIns="0">
            <a:spAutoFit/>
          </a:bodyPr>
          <a:lstStyle/>
          <a:p>
            <a:pPr defTabSz="913818">
              <a:defRPr/>
            </a:pPr>
            <a:r>
              <a:rPr lang="ru-RU" sz="1400" dirty="0">
                <a:solidFill>
                  <a:srgbClr val="808080"/>
                </a:solidFill>
                <a:latin typeface="Arial"/>
                <a:ea typeface="+mn-ea"/>
                <a:cs typeface="+mn-cs"/>
              </a:rPr>
              <a:t>TRACKER</a:t>
            </a:r>
          </a:p>
        </p:txBody>
      </p:sp>
      <p:sp>
        <p:nvSpPr>
          <p:cNvPr id="8" name="McK 3. Unit of measure" hidden="1"/>
          <p:cNvSpPr txBox="1">
            <a:spLocks noChangeArrowheads="1"/>
          </p:cNvSpPr>
          <p:nvPr>
            <p:custDataLst>
              <p:tags r:id="rId7"/>
            </p:custDataLst>
          </p:nvPr>
        </p:nvSpPr>
        <p:spPr bwMode="auto">
          <a:xfrm>
            <a:off x="138731" y="659925"/>
            <a:ext cx="10041473"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600" dirty="0">
                <a:solidFill>
                  <a:srgbClr val="808080"/>
                </a:solidFill>
                <a:ea typeface="+mn-ea"/>
                <a:cs typeface="+mn-cs"/>
              </a:rPr>
              <a:t>Unit of measure</a:t>
            </a:r>
          </a:p>
        </p:txBody>
      </p:sp>
      <p:grpSp>
        <p:nvGrpSpPr>
          <p:cNvPr id="9" name="McK Slide Elements"/>
          <p:cNvGrpSpPr>
            <a:grpSpLocks/>
          </p:cNvGrpSpPr>
          <p:nvPr>
            <p:custDataLst>
              <p:tags r:id="rId8"/>
            </p:custDataLst>
          </p:nvPr>
        </p:nvGrpSpPr>
        <p:grpSpPr bwMode="auto">
          <a:xfrm>
            <a:off x="138721" y="5188207"/>
            <a:ext cx="9960090" cy="458544"/>
            <a:chOff x="75" y="3813"/>
            <a:chExt cx="5385" cy="337"/>
          </a:xfrm>
        </p:grpSpPr>
        <p:sp>
          <p:nvSpPr>
            <p:cNvPr id="10" name="McK 4. Footnote" hidden="1"/>
            <p:cNvSpPr txBox="1">
              <a:spLocks noChangeArrowheads="1"/>
            </p:cNvSpPr>
            <p:nvPr/>
          </p:nvSpPr>
          <p:spPr bwMode="auto">
            <a:xfrm>
              <a:off x="75" y="3813"/>
              <a:ext cx="5385" cy="113"/>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000" dirty="0">
                  <a:solidFill>
                    <a:srgbClr val="000000"/>
                  </a:solidFill>
                  <a:latin typeface="Arial"/>
                  <a:ea typeface="+mn-ea"/>
                  <a:cs typeface="+mn-cs"/>
                </a:rPr>
                <a:t>1 Сноска</a:t>
              </a:r>
            </a:p>
          </p:txBody>
        </p:sp>
        <p:sp>
          <p:nvSpPr>
            <p:cNvPr id="11" name="McK 5. Source" hidden="1"/>
            <p:cNvSpPr>
              <a:spLocks noChangeArrowheads="1"/>
            </p:cNvSpPr>
            <p:nvPr/>
          </p:nvSpPr>
          <p:spPr bwMode="auto">
            <a:xfrm>
              <a:off x="75" y="4037"/>
              <a:ext cx="4323" cy="113"/>
            </a:xfrm>
            <a:prstGeom prst="rect">
              <a:avLst/>
            </a:prstGeom>
            <a:noFill/>
            <a:ln>
              <a:noFill/>
            </a:ln>
            <a:effectLst/>
            <a:extLst/>
          </p:spPr>
          <p:txBody>
            <a:bodyPr lIns="0" tIns="0" rIns="0" bIns="0" anchor="b">
              <a:spAutoFit/>
            </a:bodyPr>
            <a:lstStyle/>
            <a:p>
              <a:pPr marL="621580" indent="-621580" defTabSz="912944">
                <a:tabLst>
                  <a:tab pos="624816" algn="l"/>
                </a:tabLst>
                <a:defRPr/>
              </a:pPr>
              <a:r>
                <a:rPr lang="ru-RU" sz="1000" dirty="0">
                  <a:solidFill>
                    <a:srgbClr val="000000"/>
                  </a:solidFill>
                  <a:latin typeface="Arial"/>
                  <a:ea typeface="+mn-ea"/>
                  <a:cs typeface="+mn-cs"/>
                </a:rPr>
                <a:t>ИСТОЧНИК: источник</a:t>
              </a:r>
            </a:p>
          </p:txBody>
        </p:sp>
      </p:grpSp>
      <p:grpSp>
        <p:nvGrpSpPr>
          <p:cNvPr id="12" name="ACET" hidden="1"/>
          <p:cNvGrpSpPr>
            <a:grpSpLocks/>
          </p:cNvGrpSpPr>
          <p:nvPr>
            <p:custDataLst>
              <p:tags r:id="rId9"/>
            </p:custDataLst>
          </p:nvPr>
        </p:nvGrpSpPr>
        <p:grpSpPr bwMode="auto">
          <a:xfrm>
            <a:off x="1692391" y="891236"/>
            <a:ext cx="4968024" cy="510249"/>
            <a:chOff x="915" y="655"/>
            <a:chExt cx="2686" cy="375"/>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p:spPr>
        </p:cxnSp>
        <p:sp>
          <p:nvSpPr>
            <p:cNvPr id="14" name="AutoShape 250"/>
            <p:cNvSpPr>
              <a:spLocks noChangeArrowheads="1"/>
            </p:cNvSpPr>
            <p:nvPr/>
          </p:nvSpPr>
          <p:spPr bwMode="auto">
            <a:xfrm>
              <a:off x="915" y="655"/>
              <a:ext cx="2686" cy="375"/>
            </a:xfrm>
            <a:prstGeom prst="leftRightArrow">
              <a:avLst>
                <a:gd name="adj1" fmla="val 100000"/>
                <a:gd name="adj2" fmla="val 0"/>
              </a:avLst>
            </a:prstGeom>
            <a:noFill/>
            <a:ln>
              <a:noFill/>
            </a:ln>
            <a:effectLst/>
            <a:extLst/>
          </p:spPr>
          <p:txBody>
            <a:bodyPr lIns="0" tIns="0" rIns="0" bIns="18288" anchor="b">
              <a:spAutoFit/>
            </a:bodyPr>
            <a:lstStyle/>
            <a:p>
              <a:pPr defTabSz="913818">
                <a:defRPr/>
              </a:pPr>
              <a:r>
                <a:rPr lang="ru-RU" sz="1600" b="1" dirty="0">
                  <a:solidFill>
                    <a:srgbClr val="000000"/>
                  </a:solidFill>
                  <a:latin typeface="Arial"/>
                  <a:ea typeface="+mn-ea"/>
                  <a:cs typeface="+mn-cs"/>
                </a:rPr>
                <a:t>Title</a:t>
              </a:r>
            </a:p>
            <a:p>
              <a:pPr defTabSz="913818">
                <a:defRPr/>
              </a:pPr>
              <a:r>
                <a:rPr lang="ru-RU" sz="1600" dirty="0">
                  <a:solidFill>
                    <a:srgbClr val="808080"/>
                  </a:solidFill>
                  <a:latin typeface="Arial"/>
                  <a:ea typeface="+mn-ea"/>
                  <a:cs typeface="+mn-cs"/>
                </a:rPr>
                <a:t>Unit of measure</a:t>
              </a:r>
            </a:p>
          </p:txBody>
        </p:sp>
      </p:grpSp>
      <p:sp>
        <p:nvSpPr>
          <p:cNvPr id="15" name="SlideLogoText" hidden="1"/>
          <p:cNvSpPr>
            <a:spLocks noChangeArrowheads="1"/>
          </p:cNvSpPr>
          <p:nvPr>
            <p:custDataLst>
              <p:tags r:id="rId10"/>
            </p:custDataLst>
          </p:nvPr>
        </p:nvSpPr>
        <p:spPr bwMode="auto">
          <a:xfrm>
            <a:off x="8406867" y="5504487"/>
            <a:ext cx="1301681" cy="153888"/>
          </a:xfrm>
          <a:prstGeom prst="rect">
            <a:avLst/>
          </a:prstGeom>
          <a:noFill/>
          <a:ln>
            <a:noFill/>
          </a:ln>
          <a:effectLst/>
          <a:extLst/>
        </p:spPr>
        <p:txBody>
          <a:bodyPr wrap="none" lIns="0" tIns="0" rIns="0" bIns="0" anchor="ctr">
            <a:spAutoFit/>
          </a:bodyPr>
          <a:lstStyle/>
          <a:p>
            <a:pPr algn="r" defTabSz="912944">
              <a:defRPr/>
            </a:pPr>
            <a:r>
              <a:rPr lang="en-US" sz="1000" dirty="0">
                <a:solidFill>
                  <a:srgbClr val="FFFFFF"/>
                </a:solidFill>
                <a:latin typeface="Arial"/>
                <a:ea typeface="+mn-ea"/>
                <a:cs typeface="+mn-cs"/>
              </a:rPr>
              <a:t>McKinsey &amp; Company</a:t>
            </a:r>
          </a:p>
        </p:txBody>
      </p:sp>
      <p:sp>
        <p:nvSpPr>
          <p:cNvPr id="16" name="SlideLogoSeparator" hidden="1"/>
          <p:cNvSpPr>
            <a:spLocks noChangeArrowheads="1"/>
          </p:cNvSpPr>
          <p:nvPr>
            <p:custDataLst>
              <p:tags r:id="rId11"/>
            </p:custDataLst>
          </p:nvPr>
        </p:nvSpPr>
        <p:spPr bwMode="auto">
          <a:xfrm>
            <a:off x="9808427" y="5488914"/>
            <a:ext cx="48090" cy="156476"/>
          </a:xfrm>
          <a:prstGeom prst="rect">
            <a:avLst/>
          </a:prstGeom>
          <a:noFill/>
          <a:ln>
            <a:noFill/>
          </a:ln>
          <a:effectLst/>
          <a:extLst/>
        </p:spPr>
        <p:txBody>
          <a:bodyPr wrap="none" lIns="0" tIns="0" rIns="0" bIns="0" anchor="ctr"/>
          <a:lstStyle/>
          <a:p>
            <a:pPr algn="r" defTabSz="912944">
              <a:defRPr/>
            </a:pPr>
            <a:r>
              <a:rPr lang="en-US" dirty="0">
                <a:solidFill>
                  <a:srgbClr val="FFFFFF"/>
                </a:solidFill>
                <a:latin typeface="Arial"/>
                <a:ea typeface="+mn-ea"/>
                <a:cs typeface="+mn-cs"/>
              </a:rPr>
              <a:t>|</a:t>
            </a:r>
          </a:p>
        </p:txBody>
      </p:sp>
      <p:sp>
        <p:nvSpPr>
          <p:cNvPr id="17" name="Slide Number"/>
          <p:cNvSpPr txBox="1">
            <a:spLocks/>
          </p:cNvSpPr>
          <p:nvPr userDrawn="1"/>
        </p:nvSpPr>
        <p:spPr>
          <a:xfrm>
            <a:off x="10022982" y="5499792"/>
            <a:ext cx="244148" cy="130624"/>
          </a:xfrm>
          <a:prstGeom prst="rect">
            <a:avLst/>
          </a:prstGeom>
        </p:spPr>
        <p:txBody>
          <a:bodyPr wrap="none" lIns="0" tIns="0" rIns="0" bIns="0" anchor="ctr"/>
          <a:lstStyle>
            <a:defPPr>
              <a:defRPr lang="en-US"/>
            </a:defPPr>
            <a:lvl1pPr>
              <a:defRPr sz="1000" baseline="0">
                <a:latin typeface="+mn-lt"/>
              </a:defRPr>
            </a:lvl1pPr>
          </a:lstStyle>
          <a:p>
            <a:pPr algn="ctr" defTabSz="913818">
              <a:defRPr/>
            </a:pPr>
            <a:fld id="{A7B005F3-8555-4AEE-AB51-2A937C1F0B06}" type="slidenum">
              <a:rPr lang="en-US" smtClean="0">
                <a:solidFill>
                  <a:srgbClr val="000000"/>
                </a:solidFill>
                <a:ea typeface="+mn-ea"/>
                <a:cs typeface="+mn-cs"/>
              </a:rPr>
              <a:pPr algn="ctr" defTabSz="913818">
                <a:defRPr/>
              </a:pPr>
              <a:t>‹#›</a:t>
            </a:fld>
            <a:endParaRPr lang="en-US" dirty="0">
              <a:solidFill>
                <a:srgbClr val="000000"/>
              </a:solidFill>
              <a:ea typeface="+mn-ea"/>
              <a:cs typeface="+mn-cs"/>
            </a:endParaRPr>
          </a:p>
        </p:txBody>
      </p:sp>
      <p:pic>
        <p:nvPicPr>
          <p:cNvPr id="18" name="Picture 48"/>
          <p:cNvPicPr>
            <a:picLocks noChangeAspect="1" noChangeArrowheads="1"/>
          </p:cNvPicPr>
          <p:nvPr userDrawn="1">
            <p:custDataLst>
              <p:tags r:id="rId12"/>
            </p:custDataLst>
          </p:nvPr>
        </p:nvPicPr>
        <p:blipFill>
          <a:blip r:embed="rId18"/>
          <a:srcRect/>
          <a:stretch>
            <a:fillRect/>
          </a:stretch>
        </p:blipFill>
        <p:spPr bwMode="auto">
          <a:xfrm>
            <a:off x="86939" y="5608652"/>
            <a:ext cx="10263425" cy="104772"/>
          </a:xfrm>
          <a:prstGeom prst="rect">
            <a:avLst/>
          </a:prstGeom>
          <a:noFill/>
          <a:ln w="9525">
            <a:noFill/>
            <a:miter lim="800000"/>
            <a:headEnd/>
            <a:tailEnd/>
          </a:ln>
        </p:spPr>
      </p:pic>
      <p:pic>
        <p:nvPicPr>
          <p:cNvPr id="19" name="Picture 48"/>
          <p:cNvPicPr>
            <a:picLocks noChangeAspect="1" noChangeArrowheads="1"/>
          </p:cNvPicPr>
          <p:nvPr userDrawn="1">
            <p:custDataLst>
              <p:tags r:id="rId13"/>
            </p:custDataLst>
          </p:nvPr>
        </p:nvPicPr>
        <p:blipFill>
          <a:blip r:embed="rId18"/>
          <a:srcRect/>
          <a:stretch>
            <a:fillRect/>
          </a:stretch>
        </p:blipFill>
        <p:spPr bwMode="auto">
          <a:xfrm>
            <a:off x="86939" y="551075"/>
            <a:ext cx="10263425" cy="104771"/>
          </a:xfrm>
          <a:prstGeom prst="rect">
            <a:avLst/>
          </a:prstGeom>
          <a:noFill/>
          <a:ln w="9525">
            <a:noFill/>
            <a:miter lim="800000"/>
            <a:headEnd/>
            <a:tailEnd/>
          </a:ln>
        </p:spPr>
      </p:pic>
      <p:pic>
        <p:nvPicPr>
          <p:cNvPr id="20" name="Picture 53" descr="Сбербанк России. Всегда рядом"/>
          <p:cNvPicPr>
            <a:picLocks noChangeAspect="1" noChangeArrowheads="1"/>
          </p:cNvPicPr>
          <p:nvPr userDrawn="1"/>
        </p:nvPicPr>
        <p:blipFill>
          <a:blip r:embed="rId19"/>
          <a:srcRect t="11224" r="6099" b="7909"/>
          <a:stretch>
            <a:fillRect/>
          </a:stretch>
        </p:blipFill>
        <p:spPr bwMode="auto">
          <a:xfrm>
            <a:off x="7969934" y="78919"/>
            <a:ext cx="2363787" cy="431330"/>
          </a:xfrm>
          <a:prstGeom prst="rect">
            <a:avLst/>
          </a:prstGeom>
          <a:noFill/>
          <a:ln w="9525">
            <a:noFill/>
            <a:miter lim="800000"/>
            <a:headEnd/>
            <a:tailEnd/>
          </a:ln>
        </p:spPr>
      </p:pic>
      <p:pic>
        <p:nvPicPr>
          <p:cNvPr id="21" name="Picture 48"/>
          <p:cNvPicPr>
            <a:picLocks noChangeAspect="1" noChangeArrowheads="1"/>
          </p:cNvPicPr>
          <p:nvPr userDrawn="1">
            <p:custDataLst>
              <p:tags r:id="rId14"/>
            </p:custDataLst>
          </p:nvPr>
        </p:nvPicPr>
        <p:blipFill>
          <a:blip r:embed="rId18"/>
          <a:srcRect/>
          <a:stretch>
            <a:fillRect/>
          </a:stretch>
        </p:blipFill>
        <p:spPr bwMode="auto">
          <a:xfrm>
            <a:off x="86939" y="551075"/>
            <a:ext cx="10263425" cy="104771"/>
          </a:xfrm>
          <a:prstGeom prst="rect">
            <a:avLst/>
          </a:prstGeom>
          <a:noFill/>
          <a:ln w="9525">
            <a:noFill/>
            <a:miter lim="800000"/>
            <a:headEnd/>
            <a:tailEnd/>
          </a:ln>
        </p:spPr>
      </p:pic>
      <p:sp>
        <p:nvSpPr>
          <p:cNvPr id="2" name="McK 2. Slide Title"/>
          <p:cNvSpPr>
            <a:spLocks noGrp="1"/>
          </p:cNvSpPr>
          <p:nvPr>
            <p:ph type="title"/>
          </p:nvPr>
        </p:nvSpPr>
        <p:spPr>
          <a:xfrm>
            <a:off x="138731" y="176407"/>
            <a:ext cx="7831203" cy="292388"/>
          </a:xfrm>
        </p:spPr>
        <p:txBody>
          <a:bodyPr anchor="ctr"/>
          <a:lstStyle/>
          <a:p>
            <a:r>
              <a:rPr lang="en-US" dirty="0"/>
              <a:t>Click to edit Master title style</a:t>
            </a:r>
          </a:p>
        </p:txBody>
      </p:sp>
    </p:spTree>
    <p:extLst>
      <p:ext uri="{BB962C8B-B14F-4D97-AF65-F5344CB8AC3E}">
        <p14:creationId xmlns:p14="http://schemas.microsoft.com/office/powerpoint/2010/main" val="78142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3077" y="1789660"/>
            <a:ext cx="8874840" cy="1234889"/>
          </a:xfrm>
        </p:spPr>
        <p:txBody>
          <a:bodyPr/>
          <a:lstStyle>
            <a:lvl1pPr>
              <a:defRPr baseline="0">
                <a:latin typeface="Arial" pitchFamily="34" charset="0"/>
              </a:defRPr>
            </a:lvl1pPr>
          </a:lstStyle>
          <a:p>
            <a:r>
              <a:rPr lang="ru-RU" dirty="0"/>
              <a:t>Образец заголовка</a:t>
            </a:r>
          </a:p>
        </p:txBody>
      </p:sp>
      <p:sp>
        <p:nvSpPr>
          <p:cNvPr id="3" name="Подзаголовок 2"/>
          <p:cNvSpPr>
            <a:spLocks noGrp="1"/>
          </p:cNvSpPr>
          <p:nvPr>
            <p:ph type="subTitle" idx="1"/>
          </p:nvPr>
        </p:nvSpPr>
        <p:spPr>
          <a:xfrm>
            <a:off x="1566149" y="3264588"/>
            <a:ext cx="7308692" cy="1472266"/>
          </a:xfrm>
        </p:spPr>
        <p:txBody>
          <a:bodyPr/>
          <a:lstStyle>
            <a:lvl1pPr marL="0" indent="0" algn="ctr">
              <a:buNone/>
              <a:defRPr baseline="0">
                <a:latin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a:t>Образец подзаголовка</a:t>
            </a:r>
          </a:p>
        </p:txBody>
      </p:sp>
    </p:spTree>
    <p:extLst>
      <p:ext uri="{BB962C8B-B14F-4D97-AF65-F5344CB8AC3E}">
        <p14:creationId xmlns:p14="http://schemas.microsoft.com/office/powerpoint/2010/main" val="375838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aseline="0">
                <a:latin typeface="Arial" pitchFamily="34" charset="0"/>
              </a:defRPr>
            </a:lvl1pPr>
          </a:lstStyle>
          <a:p>
            <a:r>
              <a:rPr lang="ru-RU" dirty="0"/>
              <a:t>Образец заголовка</a:t>
            </a:r>
          </a:p>
        </p:txBody>
      </p:sp>
      <p:sp>
        <p:nvSpPr>
          <p:cNvPr id="3" name="Содержимое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55065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769" y="3702002"/>
            <a:ext cx="8874840" cy="1144206"/>
          </a:xfrm>
        </p:spPr>
        <p:txBody>
          <a:bodyPr/>
          <a:lstStyle>
            <a:lvl1pPr algn="l">
              <a:defRPr sz="4000" b="1" cap="all" baseline="0">
                <a:latin typeface="Arial" pitchFamily="34" charset="0"/>
              </a:defRPr>
            </a:lvl1pPr>
          </a:lstStyle>
          <a:p>
            <a:r>
              <a:rPr lang="ru-RU" dirty="0"/>
              <a:t>Образец заголовка</a:t>
            </a:r>
          </a:p>
        </p:txBody>
      </p:sp>
      <p:sp>
        <p:nvSpPr>
          <p:cNvPr id="3" name="Текст 2"/>
          <p:cNvSpPr>
            <a:spLocks noGrp="1"/>
          </p:cNvSpPr>
          <p:nvPr>
            <p:ph type="body" idx="1"/>
          </p:nvPr>
        </p:nvSpPr>
        <p:spPr>
          <a:xfrm>
            <a:off x="824769" y="2441775"/>
            <a:ext cx="8874840" cy="1260226"/>
          </a:xfrm>
        </p:spPr>
        <p:txBody>
          <a:bodyPr anchor="b"/>
          <a:lstStyle>
            <a:lvl1pPr marL="0" indent="0">
              <a:buNone/>
              <a:defRPr sz="2000" baseline="0">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a:t>Образец текста</a:t>
            </a:r>
          </a:p>
        </p:txBody>
      </p:sp>
    </p:spTree>
    <p:extLst>
      <p:ext uri="{BB962C8B-B14F-4D97-AF65-F5344CB8AC3E}">
        <p14:creationId xmlns:p14="http://schemas.microsoft.com/office/powerpoint/2010/main" val="423253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093044" y="1437593"/>
            <a:ext cx="4194522" cy="3603316"/>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Содержимое 3"/>
          <p:cNvSpPr>
            <a:spLocks noGrp="1"/>
          </p:cNvSpPr>
          <p:nvPr>
            <p:ph sz="half" idx="2"/>
          </p:nvPr>
        </p:nvSpPr>
        <p:spPr>
          <a:xfrm>
            <a:off x="5461582" y="1437593"/>
            <a:ext cx="4196334" cy="3603316"/>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553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197" y="158469"/>
            <a:ext cx="6398730" cy="565435"/>
          </a:xfrm>
        </p:spPr>
        <p:txBody>
          <a:bodyPr/>
          <a:lstStyle>
            <a:lvl1pPr>
              <a:defRPr sz="1800" b="0" baseline="0">
                <a:solidFill>
                  <a:schemeClr val="tx1">
                    <a:lumMod val="50000"/>
                    <a:lumOff val="50000"/>
                  </a:schemeClr>
                </a:solidFill>
                <a:latin typeface="+mn-lt"/>
                <a:cs typeface="Calibri" pitchFamily="34" charset="0"/>
              </a:defRPr>
            </a:lvl1pPr>
          </a:lstStyle>
          <a:p>
            <a:r>
              <a:rPr lang="ru-RU" dirty="0"/>
              <a:t>Образец заголовка</a:t>
            </a:r>
          </a:p>
        </p:txBody>
      </p:sp>
      <p:sp>
        <p:nvSpPr>
          <p:cNvPr id="3" name="Содержимое 2"/>
          <p:cNvSpPr>
            <a:spLocks noGrp="1"/>
          </p:cNvSpPr>
          <p:nvPr>
            <p:ph idx="1"/>
          </p:nvPr>
        </p:nvSpPr>
        <p:spPr/>
        <p:txBody>
          <a:bodyPr/>
          <a:lstStyle>
            <a:lvl1pPr marL="514350" indent="-514350">
              <a:buFont typeface="+mj-lt"/>
              <a:buAutoNum type="arabicPeriod"/>
              <a:defRPr baseline="0">
                <a:solidFill>
                  <a:schemeClr val="tx1">
                    <a:lumMod val="65000"/>
                    <a:lumOff val="35000"/>
                  </a:schemeClr>
                </a:solidFill>
                <a:latin typeface="Segoe UI Light" panose="020B0502040204020203" pitchFamily="34" charset="0"/>
                <a:cs typeface="Calibri" pitchFamily="34" charset="0"/>
              </a:defRPr>
            </a:lvl1pPr>
            <a:lvl2pPr marL="914400" indent="-457200">
              <a:buFont typeface="+mj-lt"/>
              <a:buAutoNum type="arabicPeriod"/>
              <a:defRPr baseline="0">
                <a:solidFill>
                  <a:schemeClr val="tx1">
                    <a:lumMod val="65000"/>
                    <a:lumOff val="35000"/>
                  </a:schemeClr>
                </a:solidFill>
                <a:latin typeface="Segoe UI Light" panose="020B0502040204020203" pitchFamily="34" charset="0"/>
                <a:cs typeface="Calibri" pitchFamily="34" charset="0"/>
              </a:defRPr>
            </a:lvl2pPr>
            <a:lvl3pPr marL="1371600" indent="-457200">
              <a:buFont typeface="+mj-lt"/>
              <a:buAutoNum type="arabicPeriod"/>
              <a:defRPr baseline="0">
                <a:solidFill>
                  <a:schemeClr val="tx1">
                    <a:lumMod val="65000"/>
                    <a:lumOff val="35000"/>
                  </a:schemeClr>
                </a:solidFill>
                <a:latin typeface="Segoe UI Light" panose="020B0502040204020203" pitchFamily="34" charset="0"/>
                <a:cs typeface="Calibri" pitchFamily="34" charset="0"/>
              </a:defRPr>
            </a:lvl3pPr>
            <a:lvl4pPr marL="1790700" indent="-457200">
              <a:buFont typeface="+mj-lt"/>
              <a:buAutoNum type="arabicPeriod"/>
              <a:defRPr baseline="0">
                <a:solidFill>
                  <a:schemeClr val="tx1">
                    <a:lumMod val="65000"/>
                    <a:lumOff val="35000"/>
                  </a:schemeClr>
                </a:solidFill>
                <a:latin typeface="Segoe UI Light" panose="020B0502040204020203" pitchFamily="34" charset="0"/>
                <a:cs typeface="Calibri" pitchFamily="34" charset="0"/>
              </a:defRPr>
            </a:lvl4pPr>
            <a:lvl5pPr marL="2209800" indent="-457200">
              <a:buFont typeface="+mj-lt"/>
              <a:buAutoNum type="arabicPeriod"/>
              <a:defRPr baseline="0">
                <a:solidFill>
                  <a:schemeClr val="tx1">
                    <a:lumMod val="65000"/>
                    <a:lumOff val="35000"/>
                  </a:schemeClr>
                </a:solidFill>
                <a:latin typeface="Segoe UI Light" panose="020B0502040204020203" pitchFamily="34" charset="0"/>
                <a:cs typeface="Calibri"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825805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52" y="230709"/>
            <a:ext cx="9396890" cy="960174"/>
          </a:xfrm>
        </p:spPr>
        <p:txBody>
          <a:bodyPr/>
          <a:lstStyle>
            <a:lvl1pPr>
              <a:defRPr baseline="0">
                <a:latin typeface="Arial" pitchFamily="34" charset="0"/>
              </a:defRPr>
            </a:lvl1pPr>
          </a:lstStyle>
          <a:p>
            <a:r>
              <a:rPr lang="ru-RU" dirty="0"/>
              <a:t>Образец заголовка</a:t>
            </a:r>
          </a:p>
        </p:txBody>
      </p:sp>
      <p:sp>
        <p:nvSpPr>
          <p:cNvPr id="3" name="Текст 2"/>
          <p:cNvSpPr>
            <a:spLocks noGrp="1"/>
          </p:cNvSpPr>
          <p:nvPr>
            <p:ph type="body" idx="1"/>
          </p:nvPr>
        </p:nvSpPr>
        <p:spPr>
          <a:xfrm>
            <a:off x="522050" y="1289567"/>
            <a:ext cx="4613250"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522050" y="1826997"/>
            <a:ext cx="4613250"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5303879" y="1289567"/>
            <a:ext cx="4615061"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303879" y="1826997"/>
            <a:ext cx="4615061"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9765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44377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719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51" y="229375"/>
            <a:ext cx="3435013" cy="97617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082139" y="229377"/>
            <a:ext cx="5836802" cy="4916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22051" y="1205554"/>
            <a:ext cx="3435013"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405394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509" y="4032727"/>
            <a:ext cx="6264593" cy="476087"/>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046509" y="514761"/>
            <a:ext cx="6264593" cy="3456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046509" y="4508815"/>
            <a:ext cx="6264593" cy="676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97709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28455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17151" y="330727"/>
            <a:ext cx="2140765" cy="471018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93042" y="330727"/>
            <a:ext cx="6250091" cy="471018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96441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242" y="330729"/>
            <a:ext cx="6398730" cy="565435"/>
          </a:xfrm>
        </p:spPr>
        <p:txBody>
          <a:bodyPr/>
          <a:lstStyle/>
          <a:p>
            <a:r>
              <a:rPr lang="ru-RU"/>
              <a:t>Образец заголовка</a:t>
            </a:r>
          </a:p>
        </p:txBody>
      </p:sp>
      <p:sp>
        <p:nvSpPr>
          <p:cNvPr id="3" name="Диаграмма 2"/>
          <p:cNvSpPr>
            <a:spLocks noGrp="1"/>
          </p:cNvSpPr>
          <p:nvPr>
            <p:ph type="chart" idx="1"/>
          </p:nvPr>
        </p:nvSpPr>
        <p:spPr>
          <a:xfrm>
            <a:off x="1093044" y="1437593"/>
            <a:ext cx="8564872" cy="3603316"/>
          </a:xfrm>
        </p:spPr>
        <p:txBody>
          <a:bodyPr/>
          <a:lstStyle/>
          <a:p>
            <a:pPr lvl="0"/>
            <a:endParaRPr lang="ru-RU" noProof="0" dirty="0"/>
          </a:p>
        </p:txBody>
      </p:sp>
    </p:spTree>
    <p:extLst>
      <p:ext uri="{BB962C8B-B14F-4D97-AF65-F5344CB8AC3E}">
        <p14:creationId xmlns:p14="http://schemas.microsoft.com/office/powerpoint/2010/main" val="16670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242" y="330729"/>
            <a:ext cx="6398730" cy="565435"/>
          </a:xfrm>
        </p:spPr>
        <p:txBody>
          <a:bodyPr/>
          <a:lstStyle/>
          <a:p>
            <a:r>
              <a:rPr lang="ru-RU"/>
              <a:t>Образец заголовка</a:t>
            </a:r>
          </a:p>
        </p:txBody>
      </p:sp>
      <p:sp>
        <p:nvSpPr>
          <p:cNvPr id="3" name="Таблица 2"/>
          <p:cNvSpPr>
            <a:spLocks noGrp="1"/>
          </p:cNvSpPr>
          <p:nvPr>
            <p:ph type="tbl" idx="1"/>
          </p:nvPr>
        </p:nvSpPr>
        <p:spPr>
          <a:xfrm>
            <a:off x="1093044" y="1437593"/>
            <a:ext cx="8564872" cy="3603316"/>
          </a:xfrm>
        </p:spPr>
        <p:txBody>
          <a:bodyPr/>
          <a:lstStyle/>
          <a:p>
            <a:pPr lvl="0"/>
            <a:endParaRPr lang="ru-RU" noProof="0" dirty="0"/>
          </a:p>
        </p:txBody>
      </p:sp>
    </p:spTree>
    <p:extLst>
      <p:ext uri="{BB962C8B-B14F-4D97-AF65-F5344CB8AC3E}">
        <p14:creationId xmlns:p14="http://schemas.microsoft.com/office/powerpoint/2010/main" val="2498495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2" hidden="1"/>
          <p:cNvGraphicFramePr>
            <a:graphicFrameLocks/>
          </p:cNvGraphicFramePr>
          <p:nvPr userDrawn="1">
            <p:custDataLst>
              <p:tags r:id="rId2"/>
            </p:custDataLst>
          </p:nvPr>
        </p:nvGraphicFramePr>
        <p:xfrm>
          <a:off x="2" y="2"/>
          <a:ext cx="181267" cy="133358"/>
        </p:xfrm>
        <a:graphic>
          <a:graphicData uri="http://schemas.openxmlformats.org/presentationml/2006/ole">
            <mc:AlternateContent xmlns:mc="http://schemas.openxmlformats.org/markup-compatibility/2006">
              <mc:Choice xmlns:v="urn:schemas-microsoft-com:vml" Requires="v">
                <p:oleObj spid="_x0000_s66835"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
                        <a:ext cx="181267" cy="133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McK Title Elements"/>
          <p:cNvGrpSpPr>
            <a:grpSpLocks/>
          </p:cNvGrpSpPr>
          <p:nvPr userDrawn="1"/>
        </p:nvGrpSpPr>
        <p:grpSpPr bwMode="auto">
          <a:xfrm>
            <a:off x="3076105" y="1833664"/>
            <a:ext cx="5856741" cy="3579312"/>
            <a:chOff x="1697" y="1375"/>
            <a:chExt cx="3231" cy="2684"/>
          </a:xfrm>
        </p:grpSpPr>
        <p:sp>
          <p:nvSpPr>
            <p:cNvPr id="6" name="McK Confidential" hidden="1"/>
            <p:cNvSpPr txBox="1">
              <a:spLocks noChangeArrowheads="1"/>
            </p:cNvSpPr>
            <p:nvPr userDrawn="1"/>
          </p:nvSpPr>
          <p:spPr bwMode="auto">
            <a:xfrm>
              <a:off x="1697" y="1375"/>
              <a:ext cx="1327"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AU" sz="1400">
                  <a:solidFill>
                    <a:srgbClr val="000000"/>
                  </a:solidFill>
                  <a:ea typeface="+mn-ea"/>
                  <a:cs typeface="+mn-cs"/>
                </a:rPr>
                <a:t>CONFIDENTIAL</a:t>
              </a:r>
            </a:p>
          </p:txBody>
        </p:sp>
        <p:sp>
          <p:nvSpPr>
            <p:cNvPr id="7" name="McK Document" hidden="1"/>
            <p:cNvSpPr txBox="1">
              <a:spLocks noChangeArrowheads="1"/>
            </p:cNvSpPr>
            <p:nvPr userDrawn="1"/>
          </p:nvSpPr>
          <p:spPr bwMode="auto">
            <a:xfrm>
              <a:off x="1697" y="3085"/>
              <a:ext cx="323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AU" sz="1400">
                  <a:solidFill>
                    <a:srgbClr val="000000"/>
                  </a:solidFill>
                  <a:ea typeface="+mn-ea"/>
                  <a:cs typeface="+mn-cs"/>
                </a:rPr>
                <a:t>Document</a:t>
              </a:r>
            </a:p>
          </p:txBody>
        </p:sp>
        <p:sp>
          <p:nvSpPr>
            <p:cNvPr id="8" name="McK Date" hidden="1"/>
            <p:cNvSpPr txBox="1">
              <a:spLocks noChangeArrowheads="1"/>
            </p:cNvSpPr>
            <p:nvPr userDrawn="1"/>
          </p:nvSpPr>
          <p:spPr bwMode="auto">
            <a:xfrm>
              <a:off x="1697" y="3281"/>
              <a:ext cx="323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AU" sz="1400">
                  <a:solidFill>
                    <a:srgbClr val="000000"/>
                  </a:solidFill>
                  <a:ea typeface="+mn-ea"/>
                  <a:cs typeface="+mn-cs"/>
                </a:rPr>
                <a:t>Date</a:t>
              </a:r>
            </a:p>
          </p:txBody>
        </p:sp>
        <p:sp>
          <p:nvSpPr>
            <p:cNvPr id="9" name="McK Disclaimer" hidden="1"/>
            <p:cNvSpPr>
              <a:spLocks noChangeArrowheads="1"/>
            </p:cNvSpPr>
            <p:nvPr userDrawn="1">
              <p:custDataLst>
                <p:tags r:id="rId7"/>
              </p:custDataLst>
            </p:nvPr>
          </p:nvSpPr>
          <p:spPr bwMode="auto">
            <a:xfrm>
              <a:off x="1697" y="3644"/>
              <a:ext cx="2350"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738" eaLnBrk="0" hangingPunct="0"/>
              <a:r>
                <a:rPr lang="en-AU" sz="900">
                  <a:solidFill>
                    <a:srgbClr val="000000"/>
                  </a:solidFill>
                  <a:latin typeface="Arial"/>
                  <a:ea typeface="+mn-ea"/>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Working Draft Text" hidden="1"/>
          <p:cNvSpPr>
            <a:spLocks noChangeArrowheads="1"/>
          </p:cNvSpPr>
          <p:nvPr>
            <p:custDataLst>
              <p:tags r:id="rId3"/>
            </p:custDataLst>
          </p:nvPr>
        </p:nvSpPr>
        <p:spPr bwMode="auto">
          <a:xfrm>
            <a:off x="3076104" y="293389"/>
            <a:ext cx="35510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AU" sz="1800">
                <a:solidFill>
                  <a:srgbClr val="000000"/>
                </a:solidFill>
                <a:latin typeface="Arial"/>
                <a:ea typeface="+mn-ea"/>
                <a:cs typeface="+mn-cs"/>
              </a:rPr>
              <a:t>Working Draft    </a:t>
            </a:r>
          </a:p>
        </p:txBody>
      </p:sp>
      <p:sp>
        <p:nvSpPr>
          <p:cNvPr id="11" name="Working Draft" hidden="1"/>
          <p:cNvSpPr txBox="1">
            <a:spLocks noChangeArrowheads="1"/>
          </p:cNvSpPr>
          <p:nvPr>
            <p:custDataLst>
              <p:tags r:id="rId4"/>
            </p:custDataLst>
          </p:nvPr>
        </p:nvSpPr>
        <p:spPr bwMode="auto">
          <a:xfrm>
            <a:off x="3076107" y="498757"/>
            <a:ext cx="4142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US">
                <a:solidFill>
                  <a:srgbClr val="000000"/>
                </a:solidFill>
                <a:ea typeface="+mn-ea"/>
                <a:cs typeface="+mn-cs"/>
              </a:rPr>
              <a:t>Last Modified 03.02.2009 18:56:10 Russian Standard Time</a:t>
            </a:r>
            <a:endParaRPr lang="en-AU">
              <a:solidFill>
                <a:srgbClr val="000000"/>
              </a:solidFill>
              <a:ea typeface="+mn-ea"/>
              <a:cs typeface="+mn-cs"/>
            </a:endParaRPr>
          </a:p>
        </p:txBody>
      </p:sp>
      <p:sp>
        <p:nvSpPr>
          <p:cNvPr id="12" name="Printed" hidden="1"/>
          <p:cNvSpPr txBox="1">
            <a:spLocks noChangeArrowheads="1"/>
          </p:cNvSpPr>
          <p:nvPr>
            <p:custDataLst>
              <p:tags r:id="rId5"/>
            </p:custDataLst>
          </p:nvPr>
        </p:nvSpPr>
        <p:spPr bwMode="auto">
          <a:xfrm>
            <a:off x="3076108" y="685458"/>
            <a:ext cx="37003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US">
                <a:solidFill>
                  <a:srgbClr val="000000"/>
                </a:solidFill>
                <a:ea typeface="+mn-ea"/>
                <a:cs typeface="+mn-cs"/>
              </a:rPr>
              <a:t>Printed 18.07.2008 13:03:31 Russian Standard Time</a:t>
            </a:r>
            <a:endParaRPr lang="en-AU">
              <a:solidFill>
                <a:srgbClr val="000000"/>
              </a:solidFill>
              <a:ea typeface="+mn-ea"/>
              <a:cs typeface="+mn-cs"/>
            </a:endParaRPr>
          </a:p>
        </p:txBody>
      </p:sp>
      <p:pic>
        <p:nvPicPr>
          <p:cNvPr id="13" name="Picture 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 y="4002"/>
            <a:ext cx="1044098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6" name="Rectangle 4"/>
          <p:cNvSpPr>
            <a:spLocks noGrp="1" noChangeArrowheads="1"/>
          </p:cNvSpPr>
          <p:nvPr>
            <p:ph type="ctrTitle"/>
          </p:nvPr>
        </p:nvSpPr>
        <p:spPr>
          <a:xfrm>
            <a:off x="3076105" y="2316421"/>
            <a:ext cx="5856741" cy="430887"/>
          </a:xfrm>
        </p:spPr>
        <p:txBody>
          <a:bodyPr anchor="t">
            <a:spAutoFit/>
          </a:bodyPr>
          <a:lstStyle>
            <a:lvl1pPr>
              <a:defRPr sz="2800" b="0"/>
            </a:lvl1pPr>
          </a:lstStyle>
          <a:p>
            <a:pPr lvl="0"/>
            <a:r>
              <a:rPr lang="en-AU" noProof="0"/>
              <a:t>Click to edit Master title style</a:t>
            </a:r>
          </a:p>
        </p:txBody>
      </p:sp>
      <p:sp>
        <p:nvSpPr>
          <p:cNvPr id="376837" name="Rectangle 5"/>
          <p:cNvSpPr>
            <a:spLocks noGrp="1" noChangeArrowheads="1"/>
          </p:cNvSpPr>
          <p:nvPr>
            <p:ph type="subTitle" idx="1"/>
          </p:nvPr>
        </p:nvSpPr>
        <p:spPr>
          <a:xfrm>
            <a:off x="3076105" y="2796505"/>
            <a:ext cx="5856741" cy="215444"/>
          </a:xfrm>
        </p:spPr>
        <p:txBody>
          <a:bodyPr/>
          <a:lstStyle>
            <a:lvl1pPr>
              <a:defRPr sz="1400"/>
            </a:lvl1pPr>
          </a:lstStyle>
          <a:p>
            <a:pPr lvl="0"/>
            <a:r>
              <a:rPr lang="en-AU" noProof="0"/>
              <a:t>Click to edit Master subtitle style</a:t>
            </a:r>
          </a:p>
        </p:txBody>
      </p:sp>
      <p:sp>
        <p:nvSpPr>
          <p:cNvPr id="14" name="doc id"/>
          <p:cNvSpPr>
            <a:spLocks noGrp="1" noChangeArrowheads="1"/>
          </p:cNvSpPr>
          <p:nvPr>
            <p:ph type="ftr" sz="quarter" idx="10"/>
            <p:custDataLst>
              <p:tags r:id="rId6"/>
            </p:custDataLst>
          </p:nvPr>
        </p:nvSpPr>
        <p:spPr>
          <a:xfrm>
            <a:off x="9976880" y="30676"/>
            <a:ext cx="67" cy="123111"/>
          </a:xfrm>
        </p:spPr>
        <p:txBody>
          <a:bodyPr wrap="none" lIns="0" tIns="0" rIns="0" bIns="0">
            <a:spAutoFit/>
          </a:bodyPr>
          <a:lstStyle>
            <a:lvl1pPr algn="r" defTabSz="912813">
              <a:defRPr sz="800">
                <a:solidFill>
                  <a:srgbClr val="000000"/>
                </a:solidFill>
                <a:latin typeface="+mn-lt"/>
              </a:defRPr>
            </a:lvl1pPr>
          </a:lstStyle>
          <a:p>
            <a:pPr>
              <a:defRPr/>
            </a:pPr>
            <a:endParaRPr lang="en-US"/>
          </a:p>
        </p:txBody>
      </p:sp>
    </p:spTree>
    <p:extLst>
      <p:ext uri="{BB962C8B-B14F-4D97-AF65-F5344CB8AC3E}">
        <p14:creationId xmlns:p14="http://schemas.microsoft.com/office/powerpoint/2010/main" val="6311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769" y="3702002"/>
            <a:ext cx="8874840" cy="1144206"/>
          </a:xfrm>
        </p:spPr>
        <p:txBody>
          <a:bodyPr/>
          <a:lstStyle>
            <a:lvl1pPr algn="l">
              <a:defRPr sz="4000" b="1" cap="all" baseline="0">
                <a:latin typeface="+mn-lt"/>
                <a:cs typeface="Calibri" pitchFamily="34" charset="0"/>
              </a:defRPr>
            </a:lvl1pPr>
          </a:lstStyle>
          <a:p>
            <a:r>
              <a:rPr lang="ru-RU" dirty="0"/>
              <a:t>Образец заголовка</a:t>
            </a:r>
          </a:p>
        </p:txBody>
      </p:sp>
      <p:sp>
        <p:nvSpPr>
          <p:cNvPr id="3" name="Текст 2"/>
          <p:cNvSpPr>
            <a:spLocks noGrp="1"/>
          </p:cNvSpPr>
          <p:nvPr>
            <p:ph type="body" idx="1"/>
          </p:nvPr>
        </p:nvSpPr>
        <p:spPr>
          <a:xfrm>
            <a:off x="824769" y="2441775"/>
            <a:ext cx="8874840" cy="1260226"/>
          </a:xfrm>
        </p:spPr>
        <p:txBody>
          <a:bodyPr anchor="b"/>
          <a:lstStyle>
            <a:lvl1pPr marL="0" indent="0">
              <a:buNone/>
              <a:defRPr sz="2000" baseline="0">
                <a:latin typeface="+mn-lt"/>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a:t>Образец текста</a:t>
            </a:r>
          </a:p>
        </p:txBody>
      </p:sp>
    </p:spTree>
    <p:extLst>
      <p:ext uri="{BB962C8B-B14F-4D97-AF65-F5344CB8AC3E}">
        <p14:creationId xmlns:p14="http://schemas.microsoft.com/office/powerpoint/2010/main" val="94269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
          <p:cNvSpPr>
            <a:spLocks noGrp="1" noChangeArrowheads="1"/>
          </p:cNvSpPr>
          <p:nvPr>
            <p:ph type="dt" sz="half" idx="10"/>
          </p:nvPr>
        </p:nvSpPr>
        <p:spPr>
          <a:ln/>
        </p:spPr>
        <p:txBody>
          <a:bodyPr/>
          <a:lstStyle>
            <a:lvl1pPr>
              <a:defRPr/>
            </a:lvl1pPr>
          </a:lstStyle>
          <a:p>
            <a:pPr>
              <a:defRPr/>
            </a:pPr>
            <a:fld id="{22BAB887-B5B4-47F6-A76B-AFEC9E88F8A8}" type="datetime1">
              <a:rPr lang="ru-RU" smtClean="0">
                <a:solidFill>
                  <a:srgbClr val="000000"/>
                </a:solidFill>
              </a:rPr>
              <a:pPr>
                <a:defRPr/>
              </a:pPr>
              <a:t>31.08.2020</a:t>
            </a:fld>
            <a:endParaRPr lang="ru-RU">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431997A3-9CD7-4971-936A-7ACA00B233D7}"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2352381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4769" y="3702002"/>
            <a:ext cx="8874840" cy="1144206"/>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824769" y="3394226"/>
            <a:ext cx="887484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E4DB2A75-F4F5-48D3-8BB7-20E89BC74573}" type="datetime1">
              <a:rPr lang="ru-RU" smtClean="0">
                <a:solidFill>
                  <a:srgbClr val="000000"/>
                </a:solidFill>
              </a:rPr>
              <a:pPr>
                <a:defRPr/>
              </a:pPr>
              <a:t>31.08.2020</a:t>
            </a:fld>
            <a:endParaRPr lang="ru-RU">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FD7EC751-C9A0-46E0-8299-EF4B41D6A663}"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1744860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00601" y="1234893"/>
            <a:ext cx="4857960" cy="16619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432580" y="1234893"/>
            <a:ext cx="4859771" cy="16619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10"/>
          <p:cNvSpPr>
            <a:spLocks noGrp="1" noChangeArrowheads="1"/>
          </p:cNvSpPr>
          <p:nvPr>
            <p:ph type="dt" sz="half" idx="10"/>
          </p:nvPr>
        </p:nvSpPr>
        <p:spPr>
          <a:ln/>
        </p:spPr>
        <p:txBody>
          <a:bodyPr/>
          <a:lstStyle>
            <a:lvl1pPr>
              <a:defRPr/>
            </a:lvl1pPr>
          </a:lstStyle>
          <a:p>
            <a:pPr>
              <a:defRPr/>
            </a:pPr>
            <a:fld id="{2ACF82A9-8830-4CF8-8EF1-6C15E71226C0}" type="datetime1">
              <a:rPr lang="ru-RU" smtClean="0">
                <a:solidFill>
                  <a:srgbClr val="000000"/>
                </a:solidFill>
              </a:rPr>
              <a:pPr>
                <a:defRPr/>
              </a:pPr>
              <a:t>31.08.2020</a:t>
            </a:fld>
            <a:endParaRPr lang="ru-RU">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5871D9DD-1DCF-4902-995E-E6011B2F9FF6}"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264098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052" y="230709"/>
            <a:ext cx="9396890" cy="960174"/>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522050" y="1457665"/>
            <a:ext cx="4613250"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050" y="1826996"/>
            <a:ext cx="4613250"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5303879" y="1457665"/>
            <a:ext cx="4615061"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03879" y="1826996"/>
            <a:ext cx="4615061"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0"/>
          <p:cNvSpPr>
            <a:spLocks noGrp="1" noChangeArrowheads="1"/>
          </p:cNvSpPr>
          <p:nvPr>
            <p:ph type="dt" sz="half" idx="10"/>
          </p:nvPr>
        </p:nvSpPr>
        <p:spPr>
          <a:ln/>
        </p:spPr>
        <p:txBody>
          <a:bodyPr/>
          <a:lstStyle>
            <a:lvl1pPr>
              <a:defRPr/>
            </a:lvl1pPr>
          </a:lstStyle>
          <a:p>
            <a:pPr>
              <a:defRPr/>
            </a:pPr>
            <a:fld id="{D6A6CD91-D554-4DEE-BE2D-99B49DA08247}" type="datetime1">
              <a:rPr lang="ru-RU" smtClean="0">
                <a:solidFill>
                  <a:srgbClr val="000000"/>
                </a:solidFill>
              </a:rPr>
              <a:pPr>
                <a:defRPr/>
              </a:pPr>
              <a:t>31.08.2020</a:t>
            </a:fld>
            <a:endParaRPr lang="ru-RU">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4CFD3FB7-C789-434B-A64D-64F957FCBBBB}"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2821581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10"/>
          <p:cNvSpPr>
            <a:spLocks noGrp="1" noChangeArrowheads="1"/>
          </p:cNvSpPr>
          <p:nvPr>
            <p:ph type="dt" sz="half" idx="10"/>
          </p:nvPr>
        </p:nvSpPr>
        <p:spPr>
          <a:ln/>
        </p:spPr>
        <p:txBody>
          <a:bodyPr/>
          <a:lstStyle>
            <a:lvl1pPr>
              <a:defRPr/>
            </a:lvl1pPr>
          </a:lstStyle>
          <a:p>
            <a:pPr>
              <a:defRPr/>
            </a:pPr>
            <a:fld id="{58D94104-C078-416C-BC7A-87CB28C6AE1F}" type="datetime1">
              <a:rPr lang="ru-RU" smtClean="0">
                <a:solidFill>
                  <a:srgbClr val="000000"/>
                </a:solidFill>
              </a:rPr>
              <a:pPr>
                <a:defRPr/>
              </a:pPr>
              <a:t>31.08.2020</a:t>
            </a:fld>
            <a:endParaRPr lang="ru-RU">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D793ACDD-C92E-4B26-AF83-6535BBDCE68B}"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1665506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877135A9-C554-426F-955A-3DCA89C7BEC7}" type="datetime1">
              <a:rPr lang="ru-RU" smtClean="0">
                <a:solidFill>
                  <a:srgbClr val="000000"/>
                </a:solidFill>
              </a:rPr>
              <a:pPr>
                <a:defRPr/>
              </a:pPr>
              <a:t>31.08.2020</a:t>
            </a:fld>
            <a:endParaRPr lang="ru-RU">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CF66047A-A900-446A-AA08-5ABBA737A653}"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2011827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051" y="229375"/>
            <a:ext cx="3435013" cy="97617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082139" y="229377"/>
            <a:ext cx="5836802" cy="1908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522051" y="1205551"/>
            <a:ext cx="34350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221CD8A4-EA8E-4BCF-BC82-D899FB098326}" type="datetime1">
              <a:rPr lang="ru-RU" smtClean="0">
                <a:solidFill>
                  <a:srgbClr val="000000"/>
                </a:solidFill>
              </a:rPr>
              <a:pPr>
                <a:defRPr/>
              </a:pPr>
              <a:t>31.08.2020</a:t>
            </a:fld>
            <a:endParaRPr lang="ru-RU">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E3B2AEAF-A063-4F7C-994E-5E065CE3B763}"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2349659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9" y="4032727"/>
            <a:ext cx="6264593" cy="476087"/>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046509" y="514762"/>
            <a:ext cx="6264593"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046509" y="4508812"/>
            <a:ext cx="626459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16BE3517-8D9A-4763-96EE-1EDB5A4B80CE}" type="datetime1">
              <a:rPr lang="ru-RU" smtClean="0">
                <a:solidFill>
                  <a:srgbClr val="000000"/>
                </a:solidFill>
              </a:rPr>
              <a:pPr>
                <a:defRPr/>
              </a:pPr>
              <a:t>31.08.2020</a:t>
            </a:fld>
            <a:endParaRPr lang="ru-RU">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AC0703A6-5A26-4952-8253-C5E4BB073EF1}"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3044456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8076362" y="1234891"/>
            <a:ext cx="2215991" cy="1378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
          <p:cNvSpPr>
            <a:spLocks noGrp="1" noChangeArrowheads="1"/>
          </p:cNvSpPr>
          <p:nvPr>
            <p:ph type="dt" sz="half" idx="10"/>
          </p:nvPr>
        </p:nvSpPr>
        <p:spPr>
          <a:ln/>
        </p:spPr>
        <p:txBody>
          <a:bodyPr/>
          <a:lstStyle>
            <a:lvl1pPr>
              <a:defRPr/>
            </a:lvl1pPr>
          </a:lstStyle>
          <a:p>
            <a:pPr>
              <a:defRPr/>
            </a:pPr>
            <a:fld id="{B53B1728-4020-43AB-825B-36BBBD046137}" type="datetime1">
              <a:rPr lang="ru-RU" smtClean="0">
                <a:solidFill>
                  <a:srgbClr val="000000"/>
                </a:solidFill>
              </a:rPr>
              <a:pPr>
                <a:defRPr/>
              </a:pPr>
              <a:t>31.08.2020</a:t>
            </a:fld>
            <a:endParaRPr lang="ru-RU">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C2B49925-64D8-4368-9E1A-5F9E948EC8C1}"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3724054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19865" y="0"/>
            <a:ext cx="2472484" cy="2261741"/>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168527" y="0"/>
            <a:ext cx="1477328" cy="22617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
          <p:cNvSpPr>
            <a:spLocks noGrp="1" noChangeArrowheads="1"/>
          </p:cNvSpPr>
          <p:nvPr>
            <p:ph type="dt" sz="half" idx="10"/>
          </p:nvPr>
        </p:nvSpPr>
        <p:spPr>
          <a:ln/>
        </p:spPr>
        <p:txBody>
          <a:bodyPr/>
          <a:lstStyle>
            <a:lvl1pPr>
              <a:defRPr/>
            </a:lvl1pPr>
          </a:lstStyle>
          <a:p>
            <a:pPr>
              <a:defRPr/>
            </a:pPr>
            <a:fld id="{9DFD769E-E174-4A4C-A6BE-02C61A97C32C}" type="datetime1">
              <a:rPr lang="ru-RU" smtClean="0">
                <a:solidFill>
                  <a:srgbClr val="000000"/>
                </a:solidFill>
              </a:rPr>
              <a:pPr>
                <a:defRPr/>
              </a:pPr>
              <a:t>31.08.2020</a:t>
            </a:fld>
            <a:endParaRPr lang="ru-RU">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A7B09136-BBB2-467B-A19C-E44A8FE80F5F}"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103577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1800" b="0">
                <a:solidFill>
                  <a:schemeClr val="tx1">
                    <a:lumMod val="50000"/>
                    <a:lumOff val="50000"/>
                  </a:schemeClr>
                </a:solidFill>
                <a:latin typeface="+mj-lt"/>
                <a:cs typeface="Calibri" pitchFamily="34" charset="0"/>
              </a:defRPr>
            </a:lvl1pPr>
          </a:lstStyle>
          <a:p>
            <a:r>
              <a:rPr lang="ru-RU" dirty="0"/>
              <a:t>Образец заголовка</a:t>
            </a:r>
          </a:p>
        </p:txBody>
      </p:sp>
      <p:sp>
        <p:nvSpPr>
          <p:cNvPr id="3" name="Содержимое 2"/>
          <p:cNvSpPr>
            <a:spLocks noGrp="1"/>
          </p:cNvSpPr>
          <p:nvPr>
            <p:ph sz="half" idx="1"/>
          </p:nvPr>
        </p:nvSpPr>
        <p:spPr>
          <a:xfrm>
            <a:off x="1093044" y="1437593"/>
            <a:ext cx="4194522" cy="3603316"/>
          </a:xfrm>
        </p:spPr>
        <p:txBody>
          <a:bodyPr/>
          <a:lstStyle>
            <a:lvl1pPr>
              <a:defRPr sz="2800" baseline="0">
                <a:latin typeface="+mn-lt"/>
                <a:cs typeface="Calibri" pitchFamily="34" charset="0"/>
              </a:defRPr>
            </a:lvl1pPr>
            <a:lvl2pPr>
              <a:defRPr sz="2400" baseline="0">
                <a:latin typeface="+mn-lt"/>
                <a:cs typeface="Calibri" pitchFamily="34" charset="0"/>
              </a:defRPr>
            </a:lvl2pPr>
            <a:lvl3pPr>
              <a:defRPr sz="2000" baseline="0">
                <a:latin typeface="+mn-lt"/>
                <a:cs typeface="Calibri" pitchFamily="34" charset="0"/>
              </a:defRPr>
            </a:lvl3pPr>
            <a:lvl4pPr>
              <a:defRPr sz="1800" baseline="0">
                <a:latin typeface="+mn-lt"/>
                <a:cs typeface="Calibri" pitchFamily="34" charset="0"/>
              </a:defRPr>
            </a:lvl4pPr>
            <a:lvl5pPr>
              <a:defRPr sz="1800" baseline="0">
                <a:latin typeface="+mn-lt"/>
                <a:cs typeface="Calibri"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Содержимое 3"/>
          <p:cNvSpPr>
            <a:spLocks noGrp="1"/>
          </p:cNvSpPr>
          <p:nvPr>
            <p:ph sz="half" idx="2"/>
          </p:nvPr>
        </p:nvSpPr>
        <p:spPr>
          <a:xfrm>
            <a:off x="5461582" y="1437593"/>
            <a:ext cx="4196334" cy="3603316"/>
          </a:xfrm>
        </p:spPr>
        <p:txBody>
          <a:bodyPr/>
          <a:lstStyle>
            <a:lvl1pPr>
              <a:defRPr sz="2800" baseline="0">
                <a:latin typeface="+mn-lt"/>
                <a:cs typeface="Calibri" pitchFamily="34" charset="0"/>
              </a:defRPr>
            </a:lvl1pPr>
            <a:lvl2pPr>
              <a:defRPr sz="2400" baseline="0">
                <a:latin typeface="+mn-lt"/>
                <a:cs typeface="Calibri" pitchFamily="34" charset="0"/>
              </a:defRPr>
            </a:lvl2pPr>
            <a:lvl3pPr>
              <a:defRPr sz="2000" baseline="0">
                <a:latin typeface="+mn-lt"/>
                <a:cs typeface="Calibri" pitchFamily="34" charset="0"/>
              </a:defRPr>
            </a:lvl3pPr>
            <a:lvl4pPr>
              <a:defRPr sz="1800" baseline="0">
                <a:latin typeface="+mn-lt"/>
                <a:cs typeface="Calibri" pitchFamily="34" charset="0"/>
              </a:defRPr>
            </a:lvl4pPr>
            <a:lvl5pPr>
              <a:defRPr sz="1800" baseline="0">
                <a:latin typeface="+mn-lt"/>
                <a:cs typeface="Calibri"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11352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600" y="2"/>
            <a:ext cx="7691165" cy="686791"/>
          </a:xfrm>
        </p:spPr>
        <p:txBody>
          <a:bodyPr/>
          <a:lstStyle/>
          <a:p>
            <a:r>
              <a:rPr lang="en-US"/>
              <a:t>Click to edit Master title style</a:t>
            </a:r>
            <a:endParaRPr lang="ru-RU"/>
          </a:p>
        </p:txBody>
      </p:sp>
      <p:sp>
        <p:nvSpPr>
          <p:cNvPr id="3" name="Table Placeholder 2"/>
          <p:cNvSpPr>
            <a:spLocks noGrp="1"/>
          </p:cNvSpPr>
          <p:nvPr>
            <p:ph type="tbl" idx="1"/>
          </p:nvPr>
        </p:nvSpPr>
        <p:spPr>
          <a:xfrm>
            <a:off x="400603" y="1234893"/>
            <a:ext cx="9891748" cy="246221"/>
          </a:xfrm>
        </p:spPr>
        <p:txBody>
          <a:bodyPr/>
          <a:lstStyle/>
          <a:p>
            <a:pPr lvl="0"/>
            <a:endParaRPr lang="ru-RU" noProof="0"/>
          </a:p>
        </p:txBody>
      </p:sp>
      <p:sp>
        <p:nvSpPr>
          <p:cNvPr id="4" name="Rectangle 10"/>
          <p:cNvSpPr>
            <a:spLocks noGrp="1" noChangeArrowheads="1"/>
          </p:cNvSpPr>
          <p:nvPr>
            <p:ph type="dt" sz="half" idx="10"/>
          </p:nvPr>
        </p:nvSpPr>
        <p:spPr>
          <a:ln/>
        </p:spPr>
        <p:txBody>
          <a:bodyPr/>
          <a:lstStyle>
            <a:lvl1pPr>
              <a:defRPr/>
            </a:lvl1pPr>
          </a:lstStyle>
          <a:p>
            <a:pPr>
              <a:defRPr/>
            </a:pPr>
            <a:fld id="{FB973164-300C-40A4-B09F-F5C66FE63691}" type="datetime1">
              <a:rPr lang="ru-RU" smtClean="0">
                <a:solidFill>
                  <a:srgbClr val="000000"/>
                </a:solidFill>
              </a:rPr>
              <a:pPr>
                <a:defRPr/>
              </a:pPr>
              <a:t>31.08.2020</a:t>
            </a:fld>
            <a:endParaRPr lang="ru-RU">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2"/>
          <p:cNvSpPr>
            <a:spLocks noGrp="1" noChangeArrowheads="1"/>
          </p:cNvSpPr>
          <p:nvPr>
            <p:ph type="sldNum" sz="quarter" idx="12"/>
          </p:nvPr>
        </p:nvSpPr>
        <p:spPr>
          <a:ln/>
        </p:spPr>
        <p:txBody>
          <a:bodyPr/>
          <a:lstStyle>
            <a:lvl1pPr>
              <a:defRPr>
                <a:solidFill>
                  <a:srgbClr val="B2B2B2"/>
                </a:solidFill>
              </a:defRPr>
            </a:lvl1pPr>
          </a:lstStyle>
          <a:p>
            <a:pPr>
              <a:defRPr/>
            </a:pPr>
            <a:endParaRPr lang="ru-RU"/>
          </a:p>
          <a:p>
            <a:pPr>
              <a:defRPr/>
            </a:pPr>
            <a:fld id="{925A20D8-21CF-40E5-9FBE-C09279D163C2}" type="slidenum">
              <a:rPr lang="ru-RU">
                <a:solidFill>
                  <a:srgbClr val="969696"/>
                </a:solidFill>
              </a:rPr>
              <a:pPr>
                <a:defRPr/>
              </a:pPr>
              <a:t>‹#›</a:t>
            </a:fld>
            <a:endParaRPr lang="ru-RU">
              <a:solidFill>
                <a:srgbClr val="969696"/>
              </a:solidFill>
            </a:endParaRPr>
          </a:p>
        </p:txBody>
      </p:sp>
    </p:spTree>
    <p:extLst>
      <p:ext uri="{BB962C8B-B14F-4D97-AF65-F5344CB8AC3E}">
        <p14:creationId xmlns:p14="http://schemas.microsoft.com/office/powerpoint/2010/main" val="1673645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8883"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4" descr="Sberbank_russian"/>
          <p:cNvPicPr>
            <a:picLocks noChangeArrowheads="1"/>
          </p:cNvPicPr>
          <p:nvPr userDrawn="1">
            <p:custDataLst>
              <p:tags r:id="rId3"/>
            </p:custDataLst>
          </p:nvPr>
        </p:nvPicPr>
        <p:blipFill>
          <a:blip r:embed="rId14"/>
          <a:srcRect/>
          <a:stretch>
            <a:fillRect/>
          </a:stretch>
        </p:blipFill>
        <p:spPr bwMode="auto">
          <a:xfrm>
            <a:off x="-9249" y="0"/>
            <a:ext cx="10450237" cy="5774644"/>
          </a:xfrm>
          <a:prstGeom prst="rect">
            <a:avLst/>
          </a:prstGeom>
          <a:noFill/>
          <a:ln w="9525">
            <a:noFill/>
            <a:miter lim="800000"/>
            <a:headEnd/>
            <a:tailEnd/>
          </a:ln>
        </p:spPr>
      </p:pic>
      <p:sp>
        <p:nvSpPr>
          <p:cNvPr id="6" name="Working Draft Text" hidden="1"/>
          <p:cNvSpPr txBox="1">
            <a:spLocks noChangeArrowheads="1"/>
          </p:cNvSpPr>
          <p:nvPr>
            <p:custDataLst>
              <p:tags r:id="rId4"/>
            </p:custDataLst>
          </p:nvPr>
        </p:nvSpPr>
        <p:spPr bwMode="auto">
          <a:xfrm>
            <a:off x="3075885" y="293905"/>
            <a:ext cx="1029391"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900" b="1" dirty="0">
                <a:solidFill>
                  <a:srgbClr val="000000"/>
                </a:solidFill>
                <a:ea typeface="+mn-ea"/>
                <a:cs typeface="+mn-cs"/>
              </a:rPr>
              <a:t>WORKING DRAFT</a:t>
            </a:r>
          </a:p>
        </p:txBody>
      </p:sp>
      <p:sp>
        <p:nvSpPr>
          <p:cNvPr id="7" name="doc id"/>
          <p:cNvSpPr txBox="1">
            <a:spLocks noChangeArrowheads="1"/>
          </p:cNvSpPr>
          <p:nvPr>
            <p:custDataLst>
              <p:tags r:id="rId5"/>
            </p:custDataLst>
          </p:nvPr>
        </p:nvSpPr>
        <p:spPr bwMode="auto">
          <a:xfrm>
            <a:off x="9836172" y="31297"/>
            <a:ext cx="344025" cy="104771"/>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ru-RU" sz="800" dirty="0">
              <a:solidFill>
                <a:srgbClr val="000000"/>
              </a:solidFill>
              <a:ea typeface="+mn-ea"/>
              <a:cs typeface="+mn-cs"/>
            </a:endParaRPr>
          </a:p>
        </p:txBody>
      </p:sp>
      <p:sp>
        <p:nvSpPr>
          <p:cNvPr id="8" name="Working Draft" hidden="1"/>
          <p:cNvSpPr txBox="1">
            <a:spLocks noChangeArrowheads="1"/>
          </p:cNvSpPr>
          <p:nvPr>
            <p:custDataLst>
              <p:tags r:id="rId6"/>
            </p:custDataLst>
          </p:nvPr>
        </p:nvSpPr>
        <p:spPr bwMode="auto">
          <a:xfrm>
            <a:off x="3075889" y="427252"/>
            <a:ext cx="2968629"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a:solidFill>
                  <a:srgbClr val="000000"/>
                </a:solidFill>
                <a:ea typeface="+mn-ea"/>
                <a:cs typeface="+mn-cs"/>
              </a:rPr>
              <a:t>Last Modified 2/1/2013 5:25 PM Russian Standard Time</a:t>
            </a:r>
            <a:endParaRPr lang="ru-RU" sz="900" dirty="0">
              <a:solidFill>
                <a:srgbClr val="000000"/>
              </a:solidFill>
              <a:ea typeface="+mn-ea"/>
              <a:cs typeface="+mn-cs"/>
            </a:endParaRPr>
          </a:p>
        </p:txBody>
      </p:sp>
      <p:sp>
        <p:nvSpPr>
          <p:cNvPr id="9" name="Printed" hidden="1"/>
          <p:cNvSpPr txBox="1">
            <a:spLocks noChangeArrowheads="1"/>
          </p:cNvSpPr>
          <p:nvPr>
            <p:custDataLst>
              <p:tags r:id="rId7"/>
            </p:custDataLst>
          </p:nvPr>
        </p:nvSpPr>
        <p:spPr bwMode="auto">
          <a:xfrm>
            <a:off x="3075884" y="561957"/>
            <a:ext cx="2636568"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a:solidFill>
                  <a:srgbClr val="000000"/>
                </a:solidFill>
                <a:ea typeface="+mn-ea"/>
                <a:cs typeface="+mn-cs"/>
              </a:rPr>
              <a:t>Printed 2/1/2013 1:18 PM Russian Standard Time</a:t>
            </a:r>
            <a:endParaRPr lang="ru-RU" sz="900" dirty="0">
              <a:solidFill>
                <a:srgbClr val="000000"/>
              </a:solidFill>
              <a:ea typeface="+mn-ea"/>
              <a:cs typeface="+mn-cs"/>
            </a:endParaRPr>
          </a:p>
        </p:txBody>
      </p:sp>
      <p:grpSp>
        <p:nvGrpSpPr>
          <p:cNvPr id="10" name="McK Title Elements"/>
          <p:cNvGrpSpPr>
            <a:grpSpLocks/>
          </p:cNvGrpSpPr>
          <p:nvPr>
            <p:custDataLst>
              <p:tags r:id="rId8"/>
            </p:custDataLst>
          </p:nvPr>
        </p:nvGrpSpPr>
        <p:grpSpPr bwMode="auto">
          <a:xfrm>
            <a:off x="2" y="5"/>
            <a:ext cx="10437288" cy="5762399"/>
            <a:chOff x="0" y="0"/>
            <a:chExt cx="5643" cy="4235"/>
          </a:xfrm>
        </p:grpSpPr>
        <p:sp>
          <p:nvSpPr>
            <p:cNvPr id="11" name="McK Document type" hidden="1"/>
            <p:cNvSpPr txBox="1">
              <a:spLocks noChangeArrowheads="1"/>
            </p:cNvSpPr>
            <p:nvPr/>
          </p:nvSpPr>
          <p:spPr bwMode="auto">
            <a:xfrm>
              <a:off x="1663" y="3084"/>
              <a:ext cx="3109" cy="158"/>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400" dirty="0">
                  <a:solidFill>
                    <a:srgbClr val="000000"/>
                  </a:solidFill>
                  <a:ea typeface="+mn-ea"/>
                  <a:cs typeface="+mn-cs"/>
                </a:rPr>
                <a:t>Тип документа</a:t>
              </a:r>
            </a:p>
          </p:txBody>
        </p:sp>
        <p:sp>
          <p:nvSpPr>
            <p:cNvPr id="12" name="McK Date" hidden="1"/>
            <p:cNvSpPr txBox="1">
              <a:spLocks noChangeArrowheads="1"/>
            </p:cNvSpPr>
            <p:nvPr/>
          </p:nvSpPr>
          <p:spPr bwMode="auto">
            <a:xfrm>
              <a:off x="1848" y="3275"/>
              <a:ext cx="2924" cy="158"/>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400" b="1" dirty="0">
                  <a:solidFill>
                    <a:srgbClr val="FFFFFF"/>
                  </a:solidFill>
                  <a:ea typeface="+mn-ea"/>
                  <a:cs typeface="+mn-cs"/>
                </a:rPr>
                <a:t>Дата</a:t>
              </a:r>
            </a:p>
          </p:txBody>
        </p:sp>
        <p:sp>
          <p:nvSpPr>
            <p:cNvPr id="13" name="McK Disclaimer" hidden="1"/>
            <p:cNvSpPr>
              <a:spLocks noChangeArrowheads="1"/>
            </p:cNvSpPr>
            <p:nvPr/>
          </p:nvSpPr>
          <p:spPr bwMode="auto">
            <a:xfrm>
              <a:off x="1663" y="3687"/>
              <a:ext cx="3226" cy="181"/>
            </a:xfrm>
            <a:prstGeom prst="rect">
              <a:avLst/>
            </a:prstGeom>
            <a:noFill/>
            <a:ln>
              <a:noFill/>
            </a:ln>
            <a:effectLst/>
            <a:extLst/>
          </p:spPr>
          <p:txBody>
            <a:bodyPr lIns="0" tIns="0" rIns="0" bIns="0" anchor="b">
              <a:spAutoFit/>
            </a:bodyPr>
            <a:lstStyle/>
            <a:p>
              <a:pPr defTabSz="821202" eaLnBrk="0" hangingPunct="0">
                <a:defRPr/>
              </a:pPr>
              <a:r>
                <a:rPr lang="ru-RU" sz="800" dirty="0">
                  <a:solidFill>
                    <a:srgbClr val="000000"/>
                  </a:solidFill>
                  <a:latin typeface="Arial"/>
                  <a:ea typeface="+mn-ea"/>
                  <a:cs typeface="+mn-cs"/>
                </a:rPr>
                <a:t>КОНФИДЕНЦИАЛЬНАЯ ИНФОРМАЦИЯ, СОБСТВЕННОСТЬ McKINSEY &amp; COMPANY</a:t>
              </a:r>
            </a:p>
            <a:p>
              <a:pPr defTabSz="821202" eaLnBrk="0" hangingPunct="0">
                <a:defRPr/>
              </a:pPr>
              <a:r>
                <a:rPr lang="ru-RU" sz="800" dirty="0">
                  <a:solidFill>
                    <a:srgbClr val="000000"/>
                  </a:solidFill>
                  <a:latin typeface="Arial"/>
                  <a:ea typeface="+mn-ea"/>
                  <a:cs typeface="+mn-cs"/>
                </a:rPr>
                <a:t>Любое использование этого документа без специального разрешения McKinsey &amp; Company строго запрещено</a:t>
              </a:r>
            </a:p>
          </p:txBody>
        </p:sp>
        <p:sp>
          <p:nvSpPr>
            <p:cNvPr id="14"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ru-RU" sz="1600" dirty="0">
                <a:solidFill>
                  <a:srgbClr val="000000"/>
                </a:solidFill>
                <a:latin typeface="Arial"/>
                <a:ea typeface="+mn-ea"/>
                <a:cs typeface="+mn-cs"/>
              </a:endParaRPr>
            </a:p>
          </p:txBody>
        </p:sp>
        <p:sp>
          <p:nvSpPr>
            <p:cNvPr id="15"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ru-RU" sz="1600" dirty="0">
                <a:solidFill>
                  <a:srgbClr val="000000"/>
                </a:solidFill>
                <a:latin typeface="Arial"/>
                <a:ea typeface="+mn-ea"/>
                <a:cs typeface="+mn-cs"/>
              </a:endParaRPr>
            </a:p>
          </p:txBody>
        </p:sp>
        <p:sp>
          <p:nvSpPr>
            <p:cNvPr id="16"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ru-RU" sz="1600" dirty="0">
                <a:solidFill>
                  <a:srgbClr val="000000"/>
                </a:solidFill>
                <a:latin typeface="Arial"/>
                <a:ea typeface="+mn-ea"/>
                <a:cs typeface="+mn-cs"/>
              </a:endParaRPr>
            </a:p>
          </p:txBody>
        </p:sp>
      </p:grpSp>
      <p:pic>
        <p:nvPicPr>
          <p:cNvPr id="17" name="TitleBottomBarBW" hidden="1"/>
          <p:cNvPicPr>
            <a:picLocks noChangeAspect="1" noChangeArrowheads="1"/>
          </p:cNvPicPr>
          <p:nvPr>
            <p:custDataLst>
              <p:tags r:id="rId9"/>
            </p:custDataLst>
          </p:nvPr>
        </p:nvPicPr>
        <p:blipFill>
          <a:blip r:embed="rId15"/>
          <a:srcRect/>
          <a:stretch>
            <a:fillRect/>
          </a:stretch>
        </p:blipFill>
        <p:spPr bwMode="auto">
          <a:xfrm>
            <a:off x="8358341" y="5522923"/>
            <a:ext cx="1906937" cy="164641"/>
          </a:xfrm>
          <a:prstGeom prst="rect">
            <a:avLst/>
          </a:prstGeom>
          <a:noFill/>
          <a:ln w="9525">
            <a:noFill/>
            <a:miter lim="800000"/>
            <a:headEnd/>
            <a:tailEnd/>
          </a:ln>
        </p:spPr>
      </p:pic>
      <p:sp>
        <p:nvSpPr>
          <p:cNvPr id="18" name="Rectangle 1027" hidden="1"/>
          <p:cNvSpPr txBox="1">
            <a:spLocks noChangeArrowheads="1"/>
          </p:cNvSpPr>
          <p:nvPr userDrawn="1">
            <p:custDataLst>
              <p:tags r:id="rId10"/>
            </p:custDataLst>
          </p:nvPr>
        </p:nvSpPr>
        <p:spPr bwMode="auto">
          <a:xfrm>
            <a:off x="3418062" y="4209949"/>
            <a:ext cx="6159165" cy="246221"/>
          </a:xfrm>
          <a:prstGeom prst="rect">
            <a:avLst/>
          </a:prstGeom>
          <a:noFill/>
          <a:ln>
            <a:noFill/>
          </a:ln>
          <a:effectLst/>
          <a:extLst/>
        </p:spPr>
        <p:txBody>
          <a:bodyPr lIns="0" tIns="0" rIns="0" bIns="0" anchor="b">
            <a:spAutoFit/>
          </a:bodyPr>
          <a:lstStyle>
            <a:defPPr>
              <a:defRPr lang="ru-RU"/>
            </a:defPPr>
            <a:lvl1pPr marL="0" defTabSz="931977" eaLnBrk="1" latinLnBrk="0" hangingPunct="1">
              <a:defRPr b="1">
                <a:solidFill>
                  <a:srgbClr val="FFFFFF"/>
                </a:solidFill>
                <a:cs typeface="Arial" charset="0"/>
              </a:defRPr>
            </a:lvl1pPr>
            <a:lvl2pPr marL="742950" indent="-285750" defTabSz="914012" eaLnBrk="0" latinLnBrk="0" hangingPunct="0">
              <a:defRPr sz="1000">
                <a:cs typeface="Arial" charset="0"/>
              </a:defRPr>
            </a:lvl2pPr>
            <a:lvl3pPr marL="1143000" indent="-228600" defTabSz="914012" eaLnBrk="0" latinLnBrk="0" hangingPunct="0">
              <a:defRPr sz="1000">
                <a:cs typeface="Arial" charset="0"/>
              </a:defRPr>
            </a:lvl3pPr>
            <a:lvl4pPr marL="1600200" indent="-228600" defTabSz="914012" eaLnBrk="0" latinLnBrk="0" hangingPunct="0">
              <a:defRPr sz="1000">
                <a:cs typeface="Arial" charset="0"/>
              </a:defRPr>
            </a:lvl4pPr>
            <a:lvl5pPr marL="2057400" indent="-228600" defTabSz="914012" eaLnBrk="0" latinLnBrk="0" hangingPunct="0">
              <a:defRPr sz="1000">
                <a:cs typeface="Arial" charset="0"/>
              </a:defRPr>
            </a:lvl5pPr>
            <a:lvl6pPr marL="2514600" indent="-228600" defTabSz="914012" eaLnBrk="0" fontAlgn="base" hangingPunct="0">
              <a:spcBef>
                <a:spcPct val="0"/>
              </a:spcBef>
              <a:spcAft>
                <a:spcPct val="0"/>
              </a:spcAft>
              <a:defRPr sz="1000">
                <a:cs typeface="Arial" charset="0"/>
              </a:defRPr>
            </a:lvl6pPr>
            <a:lvl7pPr marL="2971800" indent="-228600" defTabSz="914012" eaLnBrk="0" fontAlgn="base" hangingPunct="0">
              <a:spcBef>
                <a:spcPct val="0"/>
              </a:spcBef>
              <a:spcAft>
                <a:spcPct val="0"/>
              </a:spcAft>
              <a:defRPr sz="1000">
                <a:cs typeface="Arial" charset="0"/>
              </a:defRPr>
            </a:lvl7pPr>
            <a:lvl8pPr marL="3429000" indent="-228600" defTabSz="914012" eaLnBrk="0" fontAlgn="base" hangingPunct="0">
              <a:spcBef>
                <a:spcPct val="0"/>
              </a:spcBef>
              <a:spcAft>
                <a:spcPct val="0"/>
              </a:spcAft>
              <a:defRPr sz="1000">
                <a:cs typeface="Arial" charset="0"/>
              </a:defRPr>
            </a:lvl8pPr>
            <a:lvl9pPr marL="3886200" indent="-228600" defTabSz="914012" eaLnBrk="0" fontAlgn="base" hangingPunct="0">
              <a:spcBef>
                <a:spcPct val="0"/>
              </a:spcBef>
              <a:spcAft>
                <a:spcPct val="0"/>
              </a:spcAft>
              <a:defRPr sz="1000">
                <a:cs typeface="Arial" charset="0"/>
              </a:defRPr>
            </a:lvl9pPr>
          </a:lstStyle>
          <a:p>
            <a:pPr>
              <a:defRPr/>
            </a:pPr>
            <a:r>
              <a:rPr lang="en-US" sz="1600" dirty="0">
                <a:latin typeface="Arial"/>
                <a:ea typeface="+mn-ea"/>
              </a:rPr>
              <a:t>Click to edit Master subtitle style</a:t>
            </a:r>
          </a:p>
        </p:txBody>
      </p:sp>
      <p:sp>
        <p:nvSpPr>
          <p:cNvPr id="13314" name="Rectangle 1026"/>
          <p:cNvSpPr>
            <a:spLocks noGrp="1" noChangeArrowheads="1"/>
          </p:cNvSpPr>
          <p:nvPr>
            <p:ph type="ctrTitle"/>
          </p:nvPr>
        </p:nvSpPr>
        <p:spPr>
          <a:xfrm>
            <a:off x="3418061" y="2318570"/>
            <a:ext cx="5992703" cy="492443"/>
          </a:xfrm>
          <a:prstGeom prst="rect">
            <a:avLst/>
          </a:prstGeom>
          <a:noFill/>
          <a:ln>
            <a:noFill/>
          </a:ln>
          <a:effectLst/>
          <a:extLst/>
        </p:spPr>
        <p:txBody>
          <a:bodyPr/>
          <a:lstStyle>
            <a:lvl1pPr>
              <a:defRPr lang="ru-RU" sz="3200" noProof="0" dirty="0" smtClean="0">
                <a:solidFill>
                  <a:schemeClr val="bg1"/>
                </a:solidFill>
              </a:defRPr>
            </a:lvl1pPr>
          </a:lstStyle>
          <a:p>
            <a:pPr lvl="0"/>
            <a:r>
              <a:rPr lang="ru-RU" noProof="0"/>
              <a:t>Образец заголовка</a:t>
            </a:r>
            <a:endParaRPr lang="ru-RU" noProof="0" dirty="0"/>
          </a:p>
        </p:txBody>
      </p:sp>
      <p:sp>
        <p:nvSpPr>
          <p:cNvPr id="13315" name="Rectangle 1027"/>
          <p:cNvSpPr>
            <a:spLocks noGrp="1" noChangeArrowheads="1"/>
          </p:cNvSpPr>
          <p:nvPr>
            <p:ph type="subTitle" idx="1"/>
          </p:nvPr>
        </p:nvSpPr>
        <p:spPr>
          <a:xfrm>
            <a:off x="3418061" y="3512412"/>
            <a:ext cx="5226968" cy="276999"/>
          </a:xfrm>
          <a:noFill/>
          <a:ln>
            <a:noFill/>
          </a:ln>
          <a:effectLst/>
          <a:extLst/>
        </p:spPr>
        <p:txBody>
          <a:bodyPr anchor="b"/>
          <a:lstStyle>
            <a:lvl1pPr>
              <a:defRPr lang="ru-RU" sz="1800" b="1" kern="1200" noProof="0" smtClean="0">
                <a:solidFill>
                  <a:srgbClr val="FFFFFF"/>
                </a:solidFill>
                <a:latin typeface="Arial" charset="0"/>
                <a:cs typeface="Arial" charset="0"/>
              </a:defRPr>
            </a:lvl1pPr>
          </a:lstStyle>
          <a:p>
            <a:pPr lvl="0"/>
            <a:r>
              <a:rPr lang="ru-RU" noProof="0"/>
              <a:t>Образец подзаголовка</a:t>
            </a:r>
            <a:endParaRPr lang="ru-RU" noProof="0" dirty="0"/>
          </a:p>
        </p:txBody>
      </p:sp>
    </p:spTree>
    <p:extLst>
      <p:ext uri="{BB962C8B-B14F-4D97-AF65-F5344CB8AC3E}">
        <p14:creationId xmlns:p14="http://schemas.microsoft.com/office/powerpoint/2010/main" val="1853411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9907"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oc id"/>
          <p:cNvSpPr>
            <a:spLocks noChangeArrowheads="1"/>
          </p:cNvSpPr>
          <p:nvPr>
            <p:custDataLst>
              <p:tags r:id="rId3"/>
            </p:custDataLst>
          </p:nvPr>
        </p:nvSpPr>
        <p:spPr bwMode="auto">
          <a:xfrm>
            <a:off x="9416313" y="31297"/>
            <a:ext cx="765734" cy="104771"/>
          </a:xfrm>
          <a:prstGeom prst="rect">
            <a:avLst/>
          </a:prstGeom>
          <a:noFill/>
          <a:ln>
            <a:noFill/>
          </a:ln>
          <a:effectLst/>
          <a:extLst/>
        </p:spPr>
        <p:txBody>
          <a:bodyPr wrap="none" lIns="0" tIns="0" rIns="0" bIns="0"/>
          <a:lstStyle/>
          <a:p>
            <a:pPr algn="r" defTabSz="913526">
              <a:defRPr/>
            </a:pPr>
            <a:endParaRPr lang="ru-RU" sz="800" dirty="0">
              <a:solidFill>
                <a:srgbClr val="000000"/>
              </a:solidFill>
              <a:latin typeface="Arial"/>
              <a:ea typeface="+mn-ea"/>
              <a:cs typeface="+mn-cs"/>
            </a:endParaRPr>
          </a:p>
        </p:txBody>
      </p:sp>
      <p:sp>
        <p:nvSpPr>
          <p:cNvPr id="5" name="Working Draft" hidden="1"/>
          <p:cNvSpPr txBox="1">
            <a:spLocks noChangeArrowheads="1"/>
          </p:cNvSpPr>
          <p:nvPr>
            <p:custDataLst>
              <p:tags r:id="rId4"/>
            </p:custDataLst>
          </p:nvPr>
        </p:nvSpPr>
        <p:spPr bwMode="auto">
          <a:xfrm rot="5400000">
            <a:off x="9400212" y="1655054"/>
            <a:ext cx="1918795"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ea typeface="+mn-ea"/>
                <a:cs typeface="+mn-cs"/>
              </a:rPr>
              <a:t>Last Modified 2/1/2013 5:25 PM Russian Standard Time</a:t>
            </a:r>
            <a:endParaRPr lang="ru-RU" dirty="0">
              <a:solidFill>
                <a:srgbClr val="000000"/>
              </a:solidFill>
              <a:ea typeface="+mn-ea"/>
              <a:cs typeface="+mn-cs"/>
            </a:endParaRPr>
          </a:p>
        </p:txBody>
      </p:sp>
      <p:sp>
        <p:nvSpPr>
          <p:cNvPr id="6" name="Printed" hidden="1"/>
          <p:cNvSpPr txBox="1">
            <a:spLocks noChangeArrowheads="1"/>
          </p:cNvSpPr>
          <p:nvPr>
            <p:custDataLst>
              <p:tags r:id="rId5"/>
            </p:custDataLst>
          </p:nvPr>
        </p:nvSpPr>
        <p:spPr bwMode="auto">
          <a:xfrm rot="5400000">
            <a:off x="9507613" y="3518476"/>
            <a:ext cx="1703993"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ea typeface="+mn-ea"/>
                <a:cs typeface="+mn-cs"/>
              </a:rPr>
              <a:t>Printed 2/1/2013 1:18 PM Russian Standard Time</a:t>
            </a:r>
            <a:endParaRPr lang="ru-RU" dirty="0">
              <a:solidFill>
                <a:srgbClr val="000000"/>
              </a:solidFill>
              <a:ea typeface="+mn-ea"/>
              <a:cs typeface="+mn-cs"/>
            </a:endParaRPr>
          </a:p>
        </p:txBody>
      </p:sp>
      <p:sp>
        <p:nvSpPr>
          <p:cNvPr id="7" name="McK 1. On-page tracker" hidden="1"/>
          <p:cNvSpPr>
            <a:spLocks noChangeArrowheads="1"/>
          </p:cNvSpPr>
          <p:nvPr>
            <p:custDataLst>
              <p:tags r:id="rId6"/>
            </p:custDataLst>
          </p:nvPr>
        </p:nvSpPr>
        <p:spPr bwMode="auto">
          <a:xfrm>
            <a:off x="138721" y="23132"/>
            <a:ext cx="889925" cy="215444"/>
          </a:xfrm>
          <a:prstGeom prst="rect">
            <a:avLst/>
          </a:prstGeom>
          <a:noFill/>
          <a:ln>
            <a:noFill/>
          </a:ln>
          <a:effectLst/>
          <a:extLst/>
        </p:spPr>
        <p:txBody>
          <a:bodyPr wrap="none" lIns="0" tIns="0" rIns="0" bIns="0">
            <a:spAutoFit/>
          </a:bodyPr>
          <a:lstStyle/>
          <a:p>
            <a:pPr>
              <a:defRPr/>
            </a:pPr>
            <a:r>
              <a:rPr lang="ru-RU" sz="1400" dirty="0">
                <a:solidFill>
                  <a:srgbClr val="808080"/>
                </a:solidFill>
                <a:latin typeface="Arial"/>
                <a:ea typeface="+mn-ea"/>
                <a:cs typeface="+mn-cs"/>
              </a:rPr>
              <a:t>TRACKER</a:t>
            </a:r>
          </a:p>
        </p:txBody>
      </p:sp>
      <p:sp>
        <p:nvSpPr>
          <p:cNvPr id="8" name="McK 3. Unit of measure" hidden="1"/>
          <p:cNvSpPr txBox="1">
            <a:spLocks noChangeArrowheads="1"/>
          </p:cNvSpPr>
          <p:nvPr>
            <p:custDataLst>
              <p:tags r:id="rId7"/>
            </p:custDataLst>
          </p:nvPr>
        </p:nvSpPr>
        <p:spPr bwMode="auto">
          <a:xfrm>
            <a:off x="138724" y="659925"/>
            <a:ext cx="10041473"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600" dirty="0">
                <a:solidFill>
                  <a:srgbClr val="808080"/>
                </a:solidFill>
                <a:ea typeface="+mn-ea"/>
                <a:cs typeface="+mn-cs"/>
              </a:rPr>
              <a:t>Unit of measure</a:t>
            </a:r>
          </a:p>
        </p:txBody>
      </p:sp>
      <p:grpSp>
        <p:nvGrpSpPr>
          <p:cNvPr id="9" name="McK Slide Elements"/>
          <p:cNvGrpSpPr>
            <a:grpSpLocks/>
          </p:cNvGrpSpPr>
          <p:nvPr>
            <p:custDataLst>
              <p:tags r:id="rId8"/>
            </p:custDataLst>
          </p:nvPr>
        </p:nvGrpSpPr>
        <p:grpSpPr bwMode="auto">
          <a:xfrm>
            <a:off x="138721" y="5188207"/>
            <a:ext cx="9960090" cy="458544"/>
            <a:chOff x="75" y="3813"/>
            <a:chExt cx="5385" cy="337"/>
          </a:xfrm>
        </p:grpSpPr>
        <p:sp>
          <p:nvSpPr>
            <p:cNvPr id="10" name="McK 4. Footnote" hidden="1"/>
            <p:cNvSpPr txBox="1">
              <a:spLocks noChangeArrowheads="1"/>
            </p:cNvSpPr>
            <p:nvPr/>
          </p:nvSpPr>
          <p:spPr bwMode="auto">
            <a:xfrm>
              <a:off x="75" y="3813"/>
              <a:ext cx="5385" cy="113"/>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000" dirty="0">
                  <a:solidFill>
                    <a:srgbClr val="000000"/>
                  </a:solidFill>
                  <a:latin typeface="Arial"/>
                  <a:ea typeface="+mn-ea"/>
                  <a:cs typeface="+mn-cs"/>
                </a:rPr>
                <a:t>1 Сноска</a:t>
              </a:r>
            </a:p>
          </p:txBody>
        </p:sp>
        <p:sp>
          <p:nvSpPr>
            <p:cNvPr id="11" name="McK 5. Source" hidden="1"/>
            <p:cNvSpPr>
              <a:spLocks noChangeArrowheads="1"/>
            </p:cNvSpPr>
            <p:nvPr/>
          </p:nvSpPr>
          <p:spPr bwMode="auto">
            <a:xfrm>
              <a:off x="75" y="4037"/>
              <a:ext cx="4323" cy="113"/>
            </a:xfrm>
            <a:prstGeom prst="rect">
              <a:avLst/>
            </a:prstGeom>
            <a:noFill/>
            <a:ln>
              <a:noFill/>
            </a:ln>
            <a:effectLst/>
            <a:extLst/>
          </p:spPr>
          <p:txBody>
            <a:bodyPr lIns="0" tIns="0" rIns="0" bIns="0" anchor="b">
              <a:spAutoFit/>
            </a:bodyPr>
            <a:lstStyle/>
            <a:p>
              <a:pPr marL="621975" indent="-621975" defTabSz="913526">
                <a:tabLst>
                  <a:tab pos="625214" algn="l"/>
                </a:tabLst>
                <a:defRPr/>
              </a:pPr>
              <a:r>
                <a:rPr lang="ru-RU" sz="1000" dirty="0">
                  <a:solidFill>
                    <a:srgbClr val="000000"/>
                  </a:solidFill>
                  <a:latin typeface="Arial"/>
                  <a:ea typeface="+mn-ea"/>
                  <a:cs typeface="+mn-cs"/>
                </a:rPr>
                <a:t>ИСТОЧНИК: источник</a:t>
              </a:r>
            </a:p>
          </p:txBody>
        </p:sp>
      </p:grpSp>
      <p:grpSp>
        <p:nvGrpSpPr>
          <p:cNvPr id="12" name="ACET" hidden="1"/>
          <p:cNvGrpSpPr>
            <a:grpSpLocks/>
          </p:cNvGrpSpPr>
          <p:nvPr>
            <p:custDataLst>
              <p:tags r:id="rId9"/>
            </p:custDataLst>
          </p:nvPr>
        </p:nvGrpSpPr>
        <p:grpSpPr bwMode="auto">
          <a:xfrm>
            <a:off x="1692384" y="891236"/>
            <a:ext cx="4968024" cy="510249"/>
            <a:chOff x="915" y="655"/>
            <a:chExt cx="2686" cy="375"/>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p:spPr>
        </p:cxnSp>
        <p:sp>
          <p:nvSpPr>
            <p:cNvPr id="14" name="AutoShape 250"/>
            <p:cNvSpPr>
              <a:spLocks noChangeArrowheads="1"/>
            </p:cNvSpPr>
            <p:nvPr/>
          </p:nvSpPr>
          <p:spPr bwMode="auto">
            <a:xfrm>
              <a:off x="915" y="655"/>
              <a:ext cx="2686" cy="375"/>
            </a:xfrm>
            <a:prstGeom prst="leftRightArrow">
              <a:avLst>
                <a:gd name="adj1" fmla="val 100000"/>
                <a:gd name="adj2" fmla="val 0"/>
              </a:avLst>
            </a:prstGeom>
            <a:noFill/>
            <a:ln>
              <a:noFill/>
            </a:ln>
            <a:effectLst/>
            <a:extLst/>
          </p:spPr>
          <p:txBody>
            <a:bodyPr lIns="0" tIns="0" rIns="0" bIns="18288" anchor="b">
              <a:spAutoFit/>
            </a:bodyPr>
            <a:lstStyle/>
            <a:p>
              <a:pPr>
                <a:defRPr/>
              </a:pPr>
              <a:r>
                <a:rPr lang="ru-RU" sz="1600" b="1" dirty="0">
                  <a:solidFill>
                    <a:srgbClr val="000000"/>
                  </a:solidFill>
                  <a:latin typeface="Arial"/>
                  <a:ea typeface="+mn-ea"/>
                  <a:cs typeface="+mn-cs"/>
                </a:rPr>
                <a:t>Title</a:t>
              </a:r>
            </a:p>
            <a:p>
              <a:pPr>
                <a:defRPr/>
              </a:pPr>
              <a:r>
                <a:rPr lang="ru-RU" sz="1600" dirty="0">
                  <a:solidFill>
                    <a:srgbClr val="808080"/>
                  </a:solidFill>
                  <a:latin typeface="Arial"/>
                  <a:ea typeface="+mn-ea"/>
                  <a:cs typeface="+mn-cs"/>
                </a:rPr>
                <a:t>Unit of measure</a:t>
              </a:r>
            </a:p>
          </p:txBody>
        </p:sp>
      </p:grpSp>
      <p:sp>
        <p:nvSpPr>
          <p:cNvPr id="15" name="SlideLogoText" hidden="1"/>
          <p:cNvSpPr>
            <a:spLocks noChangeArrowheads="1"/>
          </p:cNvSpPr>
          <p:nvPr>
            <p:custDataLst>
              <p:tags r:id="rId10"/>
            </p:custDataLst>
          </p:nvPr>
        </p:nvSpPr>
        <p:spPr bwMode="auto">
          <a:xfrm>
            <a:off x="8406867" y="5504487"/>
            <a:ext cx="1301681" cy="153888"/>
          </a:xfrm>
          <a:prstGeom prst="rect">
            <a:avLst/>
          </a:prstGeom>
          <a:noFill/>
          <a:ln>
            <a:noFill/>
          </a:ln>
          <a:effectLst/>
          <a:extLst/>
        </p:spPr>
        <p:txBody>
          <a:bodyPr wrap="none" lIns="0" tIns="0" rIns="0" bIns="0" anchor="ctr">
            <a:spAutoFit/>
          </a:bodyPr>
          <a:lstStyle/>
          <a:p>
            <a:pPr algn="r" defTabSz="913526">
              <a:defRPr/>
            </a:pPr>
            <a:r>
              <a:rPr lang="en-US" sz="1000" dirty="0">
                <a:solidFill>
                  <a:srgbClr val="FFFFFF"/>
                </a:solidFill>
                <a:latin typeface="Arial"/>
                <a:ea typeface="+mn-ea"/>
                <a:cs typeface="+mn-cs"/>
              </a:rPr>
              <a:t>McKinsey &amp; Company</a:t>
            </a:r>
          </a:p>
        </p:txBody>
      </p:sp>
      <p:sp>
        <p:nvSpPr>
          <p:cNvPr id="16" name="SlideLogoSeparator" hidden="1"/>
          <p:cNvSpPr>
            <a:spLocks noChangeArrowheads="1"/>
          </p:cNvSpPr>
          <p:nvPr>
            <p:custDataLst>
              <p:tags r:id="rId11"/>
            </p:custDataLst>
          </p:nvPr>
        </p:nvSpPr>
        <p:spPr bwMode="auto">
          <a:xfrm>
            <a:off x="9808425" y="5488910"/>
            <a:ext cx="48090" cy="156476"/>
          </a:xfrm>
          <a:prstGeom prst="rect">
            <a:avLst/>
          </a:prstGeom>
          <a:noFill/>
          <a:ln>
            <a:noFill/>
          </a:ln>
          <a:effectLst/>
          <a:extLst/>
        </p:spPr>
        <p:txBody>
          <a:bodyPr wrap="none" lIns="0" tIns="0" rIns="0" bIns="0" anchor="ctr"/>
          <a:lstStyle/>
          <a:p>
            <a:pPr algn="r" defTabSz="913526">
              <a:defRPr/>
            </a:pPr>
            <a:r>
              <a:rPr lang="en-US" dirty="0">
                <a:solidFill>
                  <a:srgbClr val="FFFFFF"/>
                </a:solidFill>
                <a:latin typeface="Arial"/>
                <a:ea typeface="+mn-ea"/>
                <a:cs typeface="+mn-cs"/>
              </a:rPr>
              <a:t>|</a:t>
            </a:r>
          </a:p>
        </p:txBody>
      </p:sp>
      <p:sp>
        <p:nvSpPr>
          <p:cNvPr id="17" name="Slide Number"/>
          <p:cNvSpPr txBox="1">
            <a:spLocks/>
          </p:cNvSpPr>
          <p:nvPr userDrawn="1"/>
        </p:nvSpPr>
        <p:spPr>
          <a:xfrm>
            <a:off x="10022982" y="5499792"/>
            <a:ext cx="244148" cy="130624"/>
          </a:xfrm>
          <a:prstGeom prst="rect">
            <a:avLst/>
          </a:prstGeom>
        </p:spPr>
        <p:txBody>
          <a:bodyPr wrap="none" lIns="0" tIns="0" rIns="0" bIns="0" anchor="ctr"/>
          <a:lstStyle>
            <a:defPPr>
              <a:defRPr lang="en-US"/>
            </a:defPPr>
            <a:lvl1pPr>
              <a:defRPr sz="1000" baseline="0">
                <a:latin typeface="+mn-lt"/>
              </a:defRPr>
            </a:lvl1pPr>
          </a:lstStyle>
          <a:p>
            <a:pPr algn="ctr">
              <a:defRPr/>
            </a:pPr>
            <a:fld id="{A7B005F3-8555-4AEE-AB51-2A937C1F0B06}" type="slidenum">
              <a:rPr lang="en-US" smtClean="0">
                <a:solidFill>
                  <a:srgbClr val="000000"/>
                </a:solidFill>
                <a:ea typeface="+mn-ea"/>
                <a:cs typeface="+mn-cs"/>
              </a:rPr>
              <a:pPr algn="ctr">
                <a:defRPr/>
              </a:pPr>
              <a:t>‹#›</a:t>
            </a:fld>
            <a:endParaRPr lang="en-US" dirty="0">
              <a:solidFill>
                <a:srgbClr val="000000"/>
              </a:solidFill>
              <a:ea typeface="+mn-ea"/>
              <a:cs typeface="+mn-cs"/>
            </a:endParaRPr>
          </a:p>
        </p:txBody>
      </p:sp>
      <p:pic>
        <p:nvPicPr>
          <p:cNvPr id="18" name="Picture 48"/>
          <p:cNvPicPr>
            <a:picLocks noChangeAspect="1" noChangeArrowheads="1"/>
          </p:cNvPicPr>
          <p:nvPr userDrawn="1">
            <p:custDataLst>
              <p:tags r:id="rId12"/>
            </p:custDataLst>
          </p:nvPr>
        </p:nvPicPr>
        <p:blipFill>
          <a:blip r:embed="rId18"/>
          <a:srcRect/>
          <a:stretch>
            <a:fillRect/>
          </a:stretch>
        </p:blipFill>
        <p:spPr bwMode="auto">
          <a:xfrm>
            <a:off x="86933" y="5608646"/>
            <a:ext cx="10263425" cy="104772"/>
          </a:xfrm>
          <a:prstGeom prst="rect">
            <a:avLst/>
          </a:prstGeom>
          <a:noFill/>
          <a:ln w="9525">
            <a:noFill/>
            <a:miter lim="800000"/>
            <a:headEnd/>
            <a:tailEnd/>
          </a:ln>
        </p:spPr>
      </p:pic>
      <p:pic>
        <p:nvPicPr>
          <p:cNvPr id="19" name="Picture 48"/>
          <p:cNvPicPr>
            <a:picLocks noChangeAspect="1" noChangeArrowheads="1"/>
          </p:cNvPicPr>
          <p:nvPr userDrawn="1">
            <p:custDataLst>
              <p:tags r:id="rId13"/>
            </p:custDataLst>
          </p:nvPr>
        </p:nvPicPr>
        <p:blipFill>
          <a:blip r:embed="rId18"/>
          <a:srcRect/>
          <a:stretch>
            <a:fillRect/>
          </a:stretch>
        </p:blipFill>
        <p:spPr bwMode="auto">
          <a:xfrm>
            <a:off x="86933" y="551071"/>
            <a:ext cx="10263425" cy="104771"/>
          </a:xfrm>
          <a:prstGeom prst="rect">
            <a:avLst/>
          </a:prstGeom>
          <a:noFill/>
          <a:ln w="9525">
            <a:noFill/>
            <a:miter lim="800000"/>
            <a:headEnd/>
            <a:tailEnd/>
          </a:ln>
        </p:spPr>
      </p:pic>
      <p:pic>
        <p:nvPicPr>
          <p:cNvPr id="20" name="Picture 53" descr="Сбербанк России. Всегда рядом"/>
          <p:cNvPicPr>
            <a:picLocks noChangeAspect="1" noChangeArrowheads="1"/>
          </p:cNvPicPr>
          <p:nvPr userDrawn="1"/>
        </p:nvPicPr>
        <p:blipFill>
          <a:blip r:embed="rId19"/>
          <a:srcRect t="11224" r="6099" b="7909"/>
          <a:stretch>
            <a:fillRect/>
          </a:stretch>
        </p:blipFill>
        <p:spPr bwMode="auto">
          <a:xfrm>
            <a:off x="7969928" y="78919"/>
            <a:ext cx="2363787" cy="431330"/>
          </a:xfrm>
          <a:prstGeom prst="rect">
            <a:avLst/>
          </a:prstGeom>
          <a:noFill/>
          <a:ln w="9525">
            <a:noFill/>
            <a:miter lim="800000"/>
            <a:headEnd/>
            <a:tailEnd/>
          </a:ln>
        </p:spPr>
      </p:pic>
      <p:pic>
        <p:nvPicPr>
          <p:cNvPr id="21" name="Picture 48"/>
          <p:cNvPicPr>
            <a:picLocks noChangeAspect="1" noChangeArrowheads="1"/>
          </p:cNvPicPr>
          <p:nvPr userDrawn="1">
            <p:custDataLst>
              <p:tags r:id="rId14"/>
            </p:custDataLst>
          </p:nvPr>
        </p:nvPicPr>
        <p:blipFill>
          <a:blip r:embed="rId18"/>
          <a:srcRect/>
          <a:stretch>
            <a:fillRect/>
          </a:stretch>
        </p:blipFill>
        <p:spPr bwMode="auto">
          <a:xfrm>
            <a:off x="86933" y="551071"/>
            <a:ext cx="10263425" cy="104771"/>
          </a:xfrm>
          <a:prstGeom prst="rect">
            <a:avLst/>
          </a:prstGeom>
          <a:noFill/>
          <a:ln w="9525">
            <a:noFill/>
            <a:miter lim="800000"/>
            <a:headEnd/>
            <a:tailEnd/>
          </a:ln>
        </p:spPr>
      </p:pic>
      <p:sp>
        <p:nvSpPr>
          <p:cNvPr id="2" name="McK 2. Slide Title"/>
          <p:cNvSpPr>
            <a:spLocks noGrp="1"/>
          </p:cNvSpPr>
          <p:nvPr>
            <p:ph type="title"/>
          </p:nvPr>
        </p:nvSpPr>
        <p:spPr>
          <a:xfrm>
            <a:off x="138726" y="176407"/>
            <a:ext cx="7831203" cy="292388"/>
          </a:xfrm>
        </p:spPr>
        <p:txBody>
          <a:bodyPr anchor="ctr"/>
          <a:lstStyle/>
          <a:p>
            <a:r>
              <a:rPr lang="ru-RU"/>
              <a:t>Образец заголовка</a:t>
            </a:r>
            <a:endParaRPr lang="en-US" dirty="0"/>
          </a:p>
        </p:txBody>
      </p:sp>
    </p:spTree>
    <p:extLst>
      <p:ext uri="{BB962C8B-B14F-4D97-AF65-F5344CB8AC3E}">
        <p14:creationId xmlns:p14="http://schemas.microsoft.com/office/powerpoint/2010/main" val="395938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575" y="97976"/>
            <a:ext cx="9396890" cy="960174"/>
          </a:xfrm>
        </p:spPr>
        <p:txBody>
          <a:bodyPr/>
          <a:lstStyle>
            <a:lvl1pPr>
              <a:defRPr sz="1800" b="0" baseline="0">
                <a:latin typeface="+mn-lt"/>
                <a:cs typeface="Calibri" pitchFamily="34" charset="0"/>
              </a:defRPr>
            </a:lvl1pPr>
          </a:lstStyle>
          <a:p>
            <a:r>
              <a:rPr lang="ru-RU" dirty="0"/>
              <a:t>Образец заголовка</a:t>
            </a:r>
          </a:p>
        </p:txBody>
      </p:sp>
      <p:sp>
        <p:nvSpPr>
          <p:cNvPr id="3" name="Текст 2"/>
          <p:cNvSpPr>
            <a:spLocks noGrp="1"/>
          </p:cNvSpPr>
          <p:nvPr>
            <p:ph type="body" idx="1"/>
          </p:nvPr>
        </p:nvSpPr>
        <p:spPr>
          <a:xfrm>
            <a:off x="522050" y="1289567"/>
            <a:ext cx="4613250" cy="537430"/>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522050" y="1826997"/>
            <a:ext cx="4613250" cy="3319265"/>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5303879" y="1289567"/>
            <a:ext cx="4615061" cy="537430"/>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303879" y="1826997"/>
            <a:ext cx="4615061" cy="3319265"/>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6222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1800" b="0"/>
            </a:lvl1pPr>
          </a:lstStyle>
          <a:p>
            <a:r>
              <a:rPr lang="ru-RU"/>
              <a:t>Образец заголовка</a:t>
            </a:r>
          </a:p>
        </p:txBody>
      </p:sp>
    </p:spTree>
    <p:extLst>
      <p:ext uri="{BB962C8B-B14F-4D97-AF65-F5344CB8AC3E}">
        <p14:creationId xmlns:p14="http://schemas.microsoft.com/office/powerpoint/2010/main" val="54468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08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51" y="229375"/>
            <a:ext cx="3435013" cy="976177"/>
          </a:xfrm>
        </p:spPr>
        <p:txBody>
          <a:bodyPr anchor="b"/>
          <a:lstStyle>
            <a:lvl1pPr algn="l">
              <a:defRPr sz="2000" b="1"/>
            </a:lvl1pPr>
          </a:lstStyle>
          <a:p>
            <a:r>
              <a:rPr lang="ru-RU" dirty="0"/>
              <a:t>Образец заголовка</a:t>
            </a:r>
          </a:p>
        </p:txBody>
      </p:sp>
      <p:sp>
        <p:nvSpPr>
          <p:cNvPr id="3" name="Содержимое 2"/>
          <p:cNvSpPr>
            <a:spLocks noGrp="1"/>
          </p:cNvSpPr>
          <p:nvPr>
            <p:ph idx="1"/>
          </p:nvPr>
        </p:nvSpPr>
        <p:spPr>
          <a:xfrm>
            <a:off x="4082139" y="229377"/>
            <a:ext cx="5836802" cy="4916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p:cNvSpPr>
            <a:spLocks noGrp="1"/>
          </p:cNvSpPr>
          <p:nvPr>
            <p:ph type="body" sz="half" idx="2"/>
          </p:nvPr>
        </p:nvSpPr>
        <p:spPr>
          <a:xfrm>
            <a:off x="522051" y="1205554"/>
            <a:ext cx="3435013"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66692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509" y="4032727"/>
            <a:ext cx="6264593" cy="476087"/>
          </a:xfrm>
        </p:spPr>
        <p:txBody>
          <a:bodyPr anchor="b"/>
          <a:lstStyle>
            <a:lvl1pPr algn="l">
              <a:defRPr sz="2000" b="1">
                <a:latin typeface="Calibri" pitchFamily="34" charset="0"/>
                <a:cs typeface="Calibri" pitchFamily="34" charset="0"/>
              </a:defRPr>
            </a:lvl1pPr>
          </a:lstStyle>
          <a:p>
            <a:r>
              <a:rPr lang="ru-RU"/>
              <a:t>Образец заголовка</a:t>
            </a:r>
          </a:p>
        </p:txBody>
      </p:sp>
      <p:sp>
        <p:nvSpPr>
          <p:cNvPr id="3" name="Рисунок 2"/>
          <p:cNvSpPr>
            <a:spLocks noGrp="1"/>
          </p:cNvSpPr>
          <p:nvPr>
            <p:ph type="pic" idx="1"/>
          </p:nvPr>
        </p:nvSpPr>
        <p:spPr>
          <a:xfrm>
            <a:off x="2046509" y="514761"/>
            <a:ext cx="6264593" cy="3456623"/>
          </a:xfr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046509" y="4508815"/>
            <a:ext cx="6264593" cy="676122"/>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8059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2.xml"/><Relationship Id="rId21" Type="http://schemas.openxmlformats.org/officeDocument/2006/relationships/image" Target="../media/image5.png"/><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15.xml"/><Relationship Id="rId16" Type="http://schemas.openxmlformats.org/officeDocument/2006/relationships/tags" Target="../tags/tag12.xml"/><Relationship Id="rId20" Type="http://schemas.openxmlformats.org/officeDocument/2006/relationships/image" Target="../media/image4.emf"/><Relationship Id="rId1" Type="http://schemas.openxmlformats.org/officeDocument/2006/relationships/slideLayout" Target="../slideLayouts/slideLayout14.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10" Type="http://schemas.openxmlformats.org/officeDocument/2006/relationships/tags" Target="../tags/tag6.xml"/><Relationship Id="rId19" Type="http://schemas.openxmlformats.org/officeDocument/2006/relationships/oleObject" Target="../embeddings/oleObject1.bin"/><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0.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18" Type="http://schemas.openxmlformats.org/officeDocument/2006/relationships/tags" Target="../tags/tag40.xml"/><Relationship Id="rId3" Type="http://schemas.openxmlformats.org/officeDocument/2006/relationships/slideLayout" Target="../slideLayouts/slideLayout31.xml"/><Relationship Id="rId21" Type="http://schemas.openxmlformats.org/officeDocument/2006/relationships/oleObject" Target="../embeddings/oleObject4.bin"/><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39.xml"/><Relationship Id="rId25" Type="http://schemas.openxmlformats.org/officeDocument/2006/relationships/image" Target="../media/image13.png"/><Relationship Id="rId2" Type="http://schemas.openxmlformats.org/officeDocument/2006/relationships/slideLayout" Target="../slideLayouts/slideLayout30.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oleObject" Target="../embeddings/oleObject6.bin"/><Relationship Id="rId5" Type="http://schemas.openxmlformats.org/officeDocument/2006/relationships/slideLayout" Target="../slideLayouts/slideLayout33.xml"/><Relationship Id="rId15" Type="http://schemas.openxmlformats.org/officeDocument/2006/relationships/tags" Target="../tags/tag37.xml"/><Relationship Id="rId23" Type="http://schemas.openxmlformats.org/officeDocument/2006/relationships/image" Target="../media/image12.png"/><Relationship Id="rId10" Type="http://schemas.openxmlformats.org/officeDocument/2006/relationships/slideLayout" Target="../slideLayouts/slideLayout38.xml"/><Relationship Id="rId19" Type="http://schemas.openxmlformats.org/officeDocument/2006/relationships/tags" Target="../tags/tag4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vmlDrawing" Target="../drawings/vmlDrawing4.vml"/><Relationship Id="rId22"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heme" Target="../theme/theme5.xml"/><Relationship Id="rId21" Type="http://schemas.openxmlformats.org/officeDocument/2006/relationships/image" Target="../media/image5.png"/><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slideLayout" Target="../slideLayouts/slideLayout42.xml"/><Relationship Id="rId16" Type="http://schemas.openxmlformats.org/officeDocument/2006/relationships/tags" Target="../tags/tag60.xml"/><Relationship Id="rId20" Type="http://schemas.openxmlformats.org/officeDocument/2006/relationships/image" Target="../media/image4.emf"/><Relationship Id="rId1" Type="http://schemas.openxmlformats.org/officeDocument/2006/relationships/slideLayout" Target="../slideLayouts/slideLayout41.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oleObject" Target="../embeddings/oleObject8.bin"/><Relationship Id="rId4" Type="http://schemas.openxmlformats.org/officeDocument/2006/relationships/vmlDrawing" Target="../drawings/vmlDrawing6.v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287197" y="197934"/>
            <a:ext cx="6398730" cy="56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1029" name="Rectangle 4"/>
          <p:cNvSpPr>
            <a:spLocks noGrp="1" noChangeArrowheads="1"/>
          </p:cNvSpPr>
          <p:nvPr>
            <p:ph type="body" idx="1"/>
          </p:nvPr>
        </p:nvSpPr>
        <p:spPr bwMode="auto">
          <a:xfrm>
            <a:off x="1093044" y="1437593"/>
            <a:ext cx="8564872" cy="360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a:p>
            <a:pPr lvl="3"/>
            <a:r>
              <a:rPr lang="ru-RU" dirty="0" err="1"/>
              <a:t>Fourth</a:t>
            </a:r>
            <a:r>
              <a:rPr lang="ru-RU" dirty="0"/>
              <a:t> </a:t>
            </a:r>
            <a:r>
              <a:rPr lang="ru-RU" dirty="0" err="1"/>
              <a:t>level</a:t>
            </a:r>
            <a:endParaRPr lang="ru-RU" dirty="0"/>
          </a:p>
          <a:p>
            <a:pPr lvl="4"/>
            <a:r>
              <a:rPr lang="ru-RU" dirty="0" err="1"/>
              <a:t>Fifth</a:t>
            </a:r>
            <a:r>
              <a:rPr lang="ru-RU" dirty="0"/>
              <a:t> </a:t>
            </a:r>
            <a:r>
              <a:rPr lang="ru-RU" dirty="0" err="1"/>
              <a:t>level</a:t>
            </a:r>
            <a:endParaRPr lang="ru-RU"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eaLnBrk="0" fontAlgn="base" hangingPunct="0">
        <a:lnSpc>
          <a:spcPct val="90000"/>
        </a:lnSpc>
        <a:spcBef>
          <a:spcPct val="0"/>
        </a:spcBef>
        <a:spcAft>
          <a:spcPct val="0"/>
        </a:spcAft>
        <a:defRPr sz="2800" b="1">
          <a:solidFill>
            <a:schemeClr val="bg2">
              <a:lumMod val="75000"/>
            </a:schemeClr>
          </a:solidFill>
          <a:latin typeface="+mj-lt"/>
          <a:ea typeface="+mj-ea"/>
          <a:cs typeface="Calibri" pitchFamily="34" charset="0"/>
        </a:defRPr>
      </a:lvl1pPr>
      <a:lvl2pPr algn="l" rtl="0" eaLnBrk="0" fontAlgn="base" hangingPunct="0">
        <a:lnSpc>
          <a:spcPct val="90000"/>
        </a:lnSpc>
        <a:spcBef>
          <a:spcPct val="0"/>
        </a:spcBef>
        <a:spcAft>
          <a:spcPct val="0"/>
        </a:spcAft>
        <a:defRPr sz="2000" b="1">
          <a:solidFill>
            <a:srgbClr val="00703C"/>
          </a:solidFill>
          <a:latin typeface="Fedra Sans Pro Book LF" pitchFamily="34" charset="0"/>
          <a:ea typeface="ヒラギノ角ゴ Pro W3" pitchFamily="-128" charset="-128"/>
        </a:defRPr>
      </a:lvl2pPr>
      <a:lvl3pPr algn="l" rtl="0" eaLnBrk="0" fontAlgn="base" hangingPunct="0">
        <a:lnSpc>
          <a:spcPct val="90000"/>
        </a:lnSpc>
        <a:spcBef>
          <a:spcPct val="0"/>
        </a:spcBef>
        <a:spcAft>
          <a:spcPct val="0"/>
        </a:spcAft>
        <a:defRPr sz="2000" b="1">
          <a:solidFill>
            <a:srgbClr val="00703C"/>
          </a:solidFill>
          <a:latin typeface="Fedra Sans Pro Book LF" pitchFamily="34" charset="0"/>
          <a:ea typeface="ヒラギノ角ゴ Pro W3" pitchFamily="-128" charset="-128"/>
        </a:defRPr>
      </a:lvl3pPr>
      <a:lvl4pPr algn="l" rtl="0" eaLnBrk="0" fontAlgn="base" hangingPunct="0">
        <a:lnSpc>
          <a:spcPct val="90000"/>
        </a:lnSpc>
        <a:spcBef>
          <a:spcPct val="0"/>
        </a:spcBef>
        <a:spcAft>
          <a:spcPct val="0"/>
        </a:spcAft>
        <a:defRPr sz="2000" b="1">
          <a:solidFill>
            <a:srgbClr val="00703C"/>
          </a:solidFill>
          <a:latin typeface="Fedra Sans Pro Book LF" pitchFamily="34" charset="0"/>
          <a:ea typeface="ヒラギノ角ゴ Pro W3" pitchFamily="-128" charset="-128"/>
        </a:defRPr>
      </a:lvl4pPr>
      <a:lvl5pPr algn="l" rtl="0" eaLnBrk="0" fontAlgn="base" hangingPunct="0">
        <a:lnSpc>
          <a:spcPct val="90000"/>
        </a:lnSpc>
        <a:spcBef>
          <a:spcPct val="0"/>
        </a:spcBef>
        <a:spcAft>
          <a:spcPct val="0"/>
        </a:spcAft>
        <a:defRPr sz="2000" b="1">
          <a:solidFill>
            <a:srgbClr val="00703C"/>
          </a:solidFill>
          <a:latin typeface="Fedra Sans Pro Book LF" pitchFamily="34" charset="0"/>
          <a:ea typeface="ヒラギノ角ゴ Pro W3" pitchFamily="-128" charset="-128"/>
        </a:defRPr>
      </a:lvl5pPr>
      <a:lvl6pPr marL="4572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9pPr>
    </p:titleStyle>
    <p:bodyStyle>
      <a:lvl1pPr marL="342900" indent="-342900" algn="l" rtl="0" eaLnBrk="0" fontAlgn="base" hangingPunct="0">
        <a:lnSpc>
          <a:spcPct val="120000"/>
        </a:lnSpc>
        <a:spcBef>
          <a:spcPct val="20000"/>
        </a:spcBef>
        <a:spcAft>
          <a:spcPct val="0"/>
        </a:spcAft>
        <a:buChar char="•"/>
        <a:defRPr sz="2800">
          <a:solidFill>
            <a:schemeClr val="bg2">
              <a:lumMod val="75000"/>
            </a:schemeClr>
          </a:solidFill>
          <a:latin typeface="+mn-lt"/>
          <a:ea typeface="+mn-ea"/>
          <a:cs typeface="Calibri" pitchFamily="34" charset="0"/>
        </a:defRPr>
      </a:lvl1pPr>
      <a:lvl2pPr marL="742950" indent="-285750" algn="l" rtl="0" eaLnBrk="0" fontAlgn="base" hangingPunct="0">
        <a:lnSpc>
          <a:spcPct val="120000"/>
        </a:lnSpc>
        <a:spcBef>
          <a:spcPct val="20000"/>
        </a:spcBef>
        <a:spcAft>
          <a:spcPct val="0"/>
        </a:spcAft>
        <a:buChar char="–"/>
        <a:defRPr sz="2000">
          <a:solidFill>
            <a:schemeClr val="bg2">
              <a:lumMod val="75000"/>
            </a:schemeClr>
          </a:solidFill>
          <a:latin typeface="+mn-lt"/>
          <a:ea typeface="+mn-ea"/>
          <a:cs typeface="Calibri" pitchFamily="34" charset="0"/>
        </a:defRPr>
      </a:lvl2pPr>
      <a:lvl3pPr marL="1143000" indent="-228600" algn="l" rtl="0" eaLnBrk="0" fontAlgn="base" hangingPunct="0">
        <a:lnSpc>
          <a:spcPct val="120000"/>
        </a:lnSpc>
        <a:spcBef>
          <a:spcPct val="20000"/>
        </a:spcBef>
        <a:spcAft>
          <a:spcPct val="0"/>
        </a:spcAft>
        <a:buChar char="•"/>
        <a:defRPr sz="2000">
          <a:solidFill>
            <a:schemeClr val="bg2">
              <a:lumMod val="75000"/>
            </a:schemeClr>
          </a:solidFill>
          <a:latin typeface="+mn-lt"/>
          <a:ea typeface="+mn-ea"/>
          <a:cs typeface="Calibri" pitchFamily="34" charset="0"/>
        </a:defRPr>
      </a:lvl3pPr>
      <a:lvl4pPr marL="1562100" indent="-228600" algn="l" rtl="0" eaLnBrk="0" fontAlgn="base" hangingPunct="0">
        <a:lnSpc>
          <a:spcPct val="120000"/>
        </a:lnSpc>
        <a:spcBef>
          <a:spcPct val="20000"/>
        </a:spcBef>
        <a:spcAft>
          <a:spcPct val="0"/>
        </a:spcAft>
        <a:buChar char="–"/>
        <a:defRPr sz="2000">
          <a:solidFill>
            <a:schemeClr val="bg2">
              <a:lumMod val="75000"/>
            </a:schemeClr>
          </a:solidFill>
          <a:latin typeface="+mn-lt"/>
          <a:ea typeface="+mn-ea"/>
          <a:cs typeface="Calibri" pitchFamily="34" charset="0"/>
        </a:defRPr>
      </a:lvl4pPr>
      <a:lvl5pPr marL="1981200" indent="-228600" algn="l" rtl="0" eaLnBrk="0" fontAlgn="base" hangingPunct="0">
        <a:lnSpc>
          <a:spcPct val="120000"/>
        </a:lnSpc>
        <a:spcBef>
          <a:spcPct val="20000"/>
        </a:spcBef>
        <a:spcAft>
          <a:spcPct val="0"/>
        </a:spcAft>
        <a:buChar char="»"/>
        <a:defRPr sz="2000">
          <a:solidFill>
            <a:schemeClr val="bg2">
              <a:lumMod val="75000"/>
            </a:schemeClr>
          </a:solidFill>
          <a:latin typeface="+mn-lt"/>
          <a:ea typeface="+mn-ea"/>
          <a:cs typeface="Calibri" pitchFamily="34" charset="0"/>
        </a:defRPr>
      </a:lvl5pPr>
      <a:lvl6pPr marL="2438400" indent="-228600" algn="l" rtl="0" fontAlgn="base">
        <a:lnSpc>
          <a:spcPct val="120000"/>
        </a:lnSpc>
        <a:spcBef>
          <a:spcPct val="20000"/>
        </a:spcBef>
        <a:spcAft>
          <a:spcPct val="0"/>
        </a:spcAft>
        <a:defRPr sz="2000">
          <a:solidFill>
            <a:srgbClr val="404040"/>
          </a:solidFill>
          <a:latin typeface="+mn-lt"/>
          <a:ea typeface="+mn-ea"/>
        </a:defRPr>
      </a:lvl6pPr>
      <a:lvl7pPr marL="2895600" indent="-228600" algn="l" rtl="0" fontAlgn="base">
        <a:lnSpc>
          <a:spcPct val="120000"/>
        </a:lnSpc>
        <a:spcBef>
          <a:spcPct val="20000"/>
        </a:spcBef>
        <a:spcAft>
          <a:spcPct val="0"/>
        </a:spcAft>
        <a:defRPr sz="2000">
          <a:solidFill>
            <a:srgbClr val="404040"/>
          </a:solidFill>
          <a:latin typeface="+mn-lt"/>
          <a:ea typeface="+mn-ea"/>
        </a:defRPr>
      </a:lvl7pPr>
      <a:lvl8pPr marL="3352800" indent="-228600" algn="l" rtl="0" fontAlgn="base">
        <a:lnSpc>
          <a:spcPct val="120000"/>
        </a:lnSpc>
        <a:spcBef>
          <a:spcPct val="20000"/>
        </a:spcBef>
        <a:spcAft>
          <a:spcPct val="0"/>
        </a:spcAft>
        <a:defRPr sz="2000">
          <a:solidFill>
            <a:srgbClr val="404040"/>
          </a:solidFill>
          <a:latin typeface="+mn-lt"/>
          <a:ea typeface="+mn-ea"/>
        </a:defRPr>
      </a:lvl8pPr>
      <a:lvl9pPr marL="3810000" indent="-228600" algn="l" rtl="0" fontAlgn="base">
        <a:lnSpc>
          <a:spcPct val="120000"/>
        </a:lnSpc>
        <a:spcBef>
          <a:spcPct val="20000"/>
        </a:spcBef>
        <a:spcAft>
          <a:spcPct val="0"/>
        </a:spcAft>
        <a:defRPr sz="2000">
          <a:solidFill>
            <a:srgbClr val="40404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007" name="Object 719"/>
          <p:cNvGraphicFramePr>
            <a:graphicFrameLocks noChangeAspect="1"/>
          </p:cNvGraphicFramePr>
          <p:nvPr>
            <p:custDataLst>
              <p:tags r:id="rId5"/>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2779" name="think-cell Slide" r:id="rId19" imgW="360" imgH="360" progId="">
                  <p:embed/>
                </p:oleObj>
              </mc:Choice>
              <mc:Fallback>
                <p:oleObj name="think-cell Slide" r:id="rId19" imgW="360" imgH="36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custDataLst>
              <p:tags r:id="rId6"/>
            </p:custDataLst>
          </p:nvPr>
        </p:nvSpPr>
        <p:spPr bwMode="auto">
          <a:xfrm>
            <a:off x="9416321" y="31297"/>
            <a:ext cx="765734" cy="104771"/>
          </a:xfrm>
          <a:prstGeom prst="rect">
            <a:avLst/>
          </a:prstGeom>
          <a:noFill/>
          <a:ln>
            <a:noFill/>
          </a:ln>
          <a:effectLst/>
          <a:extLst/>
        </p:spPr>
        <p:txBody>
          <a:bodyPr wrap="none" lIns="0" tIns="0" rIns="0" bIns="0"/>
          <a:lstStyle/>
          <a:p>
            <a:pPr algn="r" defTabSz="912944">
              <a:defRPr/>
            </a:pPr>
            <a:endParaRPr lang="ru-RU" sz="800" dirty="0">
              <a:solidFill>
                <a:srgbClr val="000000"/>
              </a:solidFill>
              <a:latin typeface="Arial"/>
              <a:ea typeface="+mn-ea"/>
              <a:cs typeface="+mn-cs"/>
            </a:endParaRPr>
          </a:p>
        </p:txBody>
      </p:sp>
      <p:sp>
        <p:nvSpPr>
          <p:cNvPr id="1034" name="Working Draft" hidden="1"/>
          <p:cNvSpPr txBox="1">
            <a:spLocks noChangeArrowheads="1"/>
          </p:cNvSpPr>
          <p:nvPr>
            <p:custDataLst>
              <p:tags r:id="rId7"/>
            </p:custDataLst>
          </p:nvPr>
        </p:nvSpPr>
        <p:spPr bwMode="auto">
          <a:xfrm rot="5400000">
            <a:off x="9400219" y="1655057"/>
            <a:ext cx="1918795"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600">
                <a:solidFill>
                  <a:srgbClr val="000000"/>
                </a:solidFill>
                <a:ea typeface="+mn-ea"/>
                <a:cs typeface="+mn-cs"/>
              </a:rPr>
              <a:t>Last Modified 2/1/2013 5:25 PM Russian Standard Time</a:t>
            </a:r>
            <a:endParaRPr lang="ru-RU" dirty="0">
              <a:solidFill>
                <a:srgbClr val="000000"/>
              </a:solidFill>
              <a:ea typeface="+mn-ea"/>
              <a:cs typeface="+mn-cs"/>
            </a:endParaRPr>
          </a:p>
        </p:txBody>
      </p:sp>
      <p:sp>
        <p:nvSpPr>
          <p:cNvPr id="1035" name="Printed" hidden="1"/>
          <p:cNvSpPr txBox="1">
            <a:spLocks noChangeArrowheads="1"/>
          </p:cNvSpPr>
          <p:nvPr>
            <p:custDataLst>
              <p:tags r:id="rId8"/>
            </p:custDataLst>
          </p:nvPr>
        </p:nvSpPr>
        <p:spPr bwMode="auto">
          <a:xfrm rot="5400000">
            <a:off x="9507613" y="3518485"/>
            <a:ext cx="1703993"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818" eaLnBrk="1" hangingPunct="1">
              <a:defRPr/>
            </a:pPr>
            <a:r>
              <a:rPr lang="en-US" sz="600">
                <a:solidFill>
                  <a:srgbClr val="000000"/>
                </a:solidFill>
                <a:ea typeface="+mn-ea"/>
                <a:cs typeface="+mn-cs"/>
              </a:rPr>
              <a:t>Printed 2/1/2013 1:18 PM Russian Standard Time</a:t>
            </a:r>
            <a:endParaRPr lang="ru-RU" dirty="0">
              <a:solidFill>
                <a:srgbClr val="000000"/>
              </a:solidFill>
              <a:ea typeface="+mn-ea"/>
              <a:cs typeface="+mn-cs"/>
            </a:endParaRPr>
          </a:p>
        </p:txBody>
      </p:sp>
      <p:sp>
        <p:nvSpPr>
          <p:cNvPr id="13012" name="Rectangle 286"/>
          <p:cNvSpPr>
            <a:spLocks noGrp="1" noChangeArrowheads="1"/>
          </p:cNvSpPr>
          <p:nvPr>
            <p:ph type="body" idx="1"/>
            <p:custDataLst>
              <p:tags r:id="rId9"/>
            </p:custDataLst>
          </p:nvPr>
        </p:nvSpPr>
        <p:spPr bwMode="auto">
          <a:xfrm>
            <a:off x="1692390" y="1672252"/>
            <a:ext cx="5012414"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3013" name="Title Placeholder 2"/>
          <p:cNvSpPr>
            <a:spLocks noGrp="1" noChangeArrowheads="1"/>
          </p:cNvSpPr>
          <p:nvPr>
            <p:ph type="title"/>
            <p:custDataLst>
              <p:tags r:id="rId10"/>
            </p:custDataLst>
          </p:nvPr>
        </p:nvSpPr>
        <p:spPr bwMode="auto">
          <a:xfrm>
            <a:off x="138728" y="197302"/>
            <a:ext cx="7836752"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ru-RU"/>
          </a:p>
        </p:txBody>
      </p:sp>
      <p:sp>
        <p:nvSpPr>
          <p:cNvPr id="10" name="McK 1. On-page tracker" hidden="1"/>
          <p:cNvSpPr>
            <a:spLocks noChangeArrowheads="1"/>
          </p:cNvSpPr>
          <p:nvPr>
            <p:custDataLst>
              <p:tags r:id="rId11"/>
            </p:custDataLst>
          </p:nvPr>
        </p:nvSpPr>
        <p:spPr bwMode="auto">
          <a:xfrm>
            <a:off x="138729" y="23132"/>
            <a:ext cx="889925" cy="215444"/>
          </a:xfrm>
          <a:prstGeom prst="rect">
            <a:avLst/>
          </a:prstGeom>
          <a:noFill/>
          <a:ln>
            <a:noFill/>
          </a:ln>
          <a:effectLst/>
          <a:extLst/>
        </p:spPr>
        <p:txBody>
          <a:bodyPr wrap="none" lIns="0" tIns="0" rIns="0" bIns="0">
            <a:spAutoFit/>
          </a:bodyPr>
          <a:lstStyle/>
          <a:p>
            <a:pPr defTabSz="913818">
              <a:defRPr/>
            </a:pPr>
            <a:r>
              <a:rPr lang="ru-RU" sz="1400" dirty="0">
                <a:solidFill>
                  <a:srgbClr val="808080"/>
                </a:solidFill>
                <a:latin typeface="Arial"/>
                <a:ea typeface="+mn-ea"/>
                <a:cs typeface="+mn-cs"/>
              </a:rPr>
              <a:t>TRACKER</a:t>
            </a:r>
          </a:p>
        </p:txBody>
      </p:sp>
      <p:sp>
        <p:nvSpPr>
          <p:cNvPr id="11" name="McK 3. Unit of measure" hidden="1"/>
          <p:cNvSpPr txBox="1">
            <a:spLocks noChangeArrowheads="1"/>
          </p:cNvSpPr>
          <p:nvPr>
            <p:custDataLst>
              <p:tags r:id="rId12"/>
            </p:custDataLst>
          </p:nvPr>
        </p:nvSpPr>
        <p:spPr bwMode="auto">
          <a:xfrm>
            <a:off x="138731" y="659925"/>
            <a:ext cx="10041473"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600" dirty="0">
                <a:solidFill>
                  <a:srgbClr val="808080"/>
                </a:solidFill>
                <a:ea typeface="+mn-ea"/>
                <a:cs typeface="+mn-cs"/>
              </a:rPr>
              <a:t>Unit of measure</a:t>
            </a:r>
          </a:p>
        </p:txBody>
      </p:sp>
      <p:grpSp>
        <p:nvGrpSpPr>
          <p:cNvPr id="13016" name="McK Slide Elements"/>
          <p:cNvGrpSpPr>
            <a:grpSpLocks/>
          </p:cNvGrpSpPr>
          <p:nvPr>
            <p:custDataLst>
              <p:tags r:id="rId13"/>
            </p:custDataLst>
          </p:nvPr>
        </p:nvGrpSpPr>
        <p:grpSpPr bwMode="auto">
          <a:xfrm>
            <a:off x="138721" y="5188207"/>
            <a:ext cx="9960090" cy="458544"/>
            <a:chOff x="75" y="3813"/>
            <a:chExt cx="5385" cy="337"/>
          </a:xfrm>
        </p:grpSpPr>
        <p:sp>
          <p:nvSpPr>
            <p:cNvPr id="13" name="McK 4. Footnote" hidden="1"/>
            <p:cNvSpPr txBox="1">
              <a:spLocks noChangeArrowheads="1"/>
            </p:cNvSpPr>
            <p:nvPr/>
          </p:nvSpPr>
          <p:spPr bwMode="auto">
            <a:xfrm>
              <a:off x="75" y="3813"/>
              <a:ext cx="5385" cy="113"/>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000" dirty="0">
                  <a:solidFill>
                    <a:srgbClr val="000000"/>
                  </a:solidFill>
                  <a:latin typeface="Arial"/>
                  <a:ea typeface="+mn-ea"/>
                  <a:cs typeface="+mn-cs"/>
                </a:rPr>
                <a:t>1 Сноска</a:t>
              </a:r>
            </a:p>
          </p:txBody>
        </p:sp>
        <p:sp>
          <p:nvSpPr>
            <p:cNvPr id="14" name="McK 5. Source" hidden="1"/>
            <p:cNvSpPr>
              <a:spLocks noChangeArrowheads="1"/>
            </p:cNvSpPr>
            <p:nvPr/>
          </p:nvSpPr>
          <p:spPr bwMode="auto">
            <a:xfrm>
              <a:off x="75" y="4037"/>
              <a:ext cx="4323" cy="113"/>
            </a:xfrm>
            <a:prstGeom prst="rect">
              <a:avLst/>
            </a:prstGeom>
            <a:noFill/>
            <a:ln>
              <a:noFill/>
            </a:ln>
            <a:effectLst/>
            <a:extLst/>
          </p:spPr>
          <p:txBody>
            <a:bodyPr lIns="0" tIns="0" rIns="0" bIns="0" anchor="b">
              <a:spAutoFit/>
            </a:bodyPr>
            <a:lstStyle/>
            <a:p>
              <a:pPr marL="621580" indent="-621580" defTabSz="912944">
                <a:tabLst>
                  <a:tab pos="624816" algn="l"/>
                </a:tabLst>
                <a:defRPr/>
              </a:pPr>
              <a:r>
                <a:rPr lang="ru-RU" sz="1000" dirty="0">
                  <a:solidFill>
                    <a:srgbClr val="000000"/>
                  </a:solidFill>
                  <a:latin typeface="Arial"/>
                  <a:ea typeface="+mn-ea"/>
                  <a:cs typeface="+mn-cs"/>
                </a:rPr>
                <a:t>ИСТОЧНИК: источник</a:t>
              </a:r>
            </a:p>
          </p:txBody>
        </p:sp>
      </p:grpSp>
      <p:grpSp>
        <p:nvGrpSpPr>
          <p:cNvPr id="13017" name="ACET" hidden="1"/>
          <p:cNvGrpSpPr>
            <a:grpSpLocks/>
          </p:cNvGrpSpPr>
          <p:nvPr>
            <p:custDataLst>
              <p:tags r:id="rId14"/>
            </p:custDataLst>
          </p:nvPr>
        </p:nvGrpSpPr>
        <p:grpSpPr bwMode="auto">
          <a:xfrm>
            <a:off x="1692391" y="891236"/>
            <a:ext cx="4968024" cy="510249"/>
            <a:chOff x="915" y="655"/>
            <a:chExt cx="2686" cy="375"/>
          </a:xfrm>
        </p:grpSpPr>
        <p:cxnSp>
          <p:nvCxnSpPr>
            <p:cNvPr id="1302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55"/>
              <a:ext cx="2686" cy="375"/>
            </a:xfrm>
            <a:prstGeom prst="leftRightArrow">
              <a:avLst>
                <a:gd name="adj1" fmla="val 100000"/>
                <a:gd name="adj2" fmla="val 0"/>
              </a:avLst>
            </a:prstGeom>
            <a:noFill/>
            <a:ln>
              <a:noFill/>
            </a:ln>
            <a:effectLst/>
            <a:extLst/>
          </p:spPr>
          <p:txBody>
            <a:bodyPr lIns="0" tIns="0" rIns="0" bIns="18288" anchor="b">
              <a:spAutoFit/>
            </a:bodyPr>
            <a:lstStyle/>
            <a:p>
              <a:pPr defTabSz="913818">
                <a:defRPr/>
              </a:pPr>
              <a:r>
                <a:rPr lang="ru-RU" sz="1600" b="1" dirty="0">
                  <a:solidFill>
                    <a:srgbClr val="000000"/>
                  </a:solidFill>
                  <a:latin typeface="Arial"/>
                  <a:ea typeface="+mn-ea"/>
                  <a:cs typeface="+mn-cs"/>
                </a:rPr>
                <a:t>Title</a:t>
              </a:r>
            </a:p>
            <a:p>
              <a:pPr defTabSz="913818">
                <a:defRPr/>
              </a:pPr>
              <a:r>
                <a:rPr lang="ru-RU" sz="1600" dirty="0">
                  <a:solidFill>
                    <a:srgbClr val="808080"/>
                  </a:solidFill>
                  <a:latin typeface="Arial"/>
                  <a:ea typeface="+mn-ea"/>
                  <a:cs typeface="+mn-cs"/>
                </a:rPr>
                <a:t>Unit of measure</a:t>
              </a:r>
            </a:p>
          </p:txBody>
        </p:sp>
      </p:grpSp>
      <p:sp>
        <p:nvSpPr>
          <p:cNvPr id="20" name="SlideLogoText" hidden="1"/>
          <p:cNvSpPr>
            <a:spLocks noChangeArrowheads="1"/>
          </p:cNvSpPr>
          <p:nvPr>
            <p:custDataLst>
              <p:tags r:id="rId15"/>
            </p:custDataLst>
          </p:nvPr>
        </p:nvSpPr>
        <p:spPr bwMode="auto">
          <a:xfrm>
            <a:off x="8406867" y="5504487"/>
            <a:ext cx="1301681" cy="153888"/>
          </a:xfrm>
          <a:prstGeom prst="rect">
            <a:avLst/>
          </a:prstGeom>
          <a:noFill/>
          <a:ln>
            <a:noFill/>
          </a:ln>
          <a:effectLst/>
          <a:extLst/>
        </p:spPr>
        <p:txBody>
          <a:bodyPr wrap="none" lIns="0" tIns="0" rIns="0" bIns="0" anchor="ctr">
            <a:spAutoFit/>
          </a:bodyPr>
          <a:lstStyle/>
          <a:p>
            <a:pPr algn="r" defTabSz="912944">
              <a:defRPr/>
            </a:pPr>
            <a:r>
              <a:rPr lang="en-US" sz="1000" dirty="0">
                <a:solidFill>
                  <a:srgbClr val="FFFFFF"/>
                </a:solidFill>
                <a:latin typeface="Arial"/>
                <a:ea typeface="+mn-ea"/>
                <a:cs typeface="+mn-cs"/>
              </a:rPr>
              <a:t>McKinsey &amp; Company</a:t>
            </a:r>
          </a:p>
        </p:txBody>
      </p:sp>
      <p:sp>
        <p:nvSpPr>
          <p:cNvPr id="21" name="SlideLogoSeparator" hidden="1"/>
          <p:cNvSpPr>
            <a:spLocks noChangeArrowheads="1"/>
          </p:cNvSpPr>
          <p:nvPr>
            <p:custDataLst>
              <p:tags r:id="rId16"/>
            </p:custDataLst>
          </p:nvPr>
        </p:nvSpPr>
        <p:spPr bwMode="auto">
          <a:xfrm>
            <a:off x="9808427" y="5488914"/>
            <a:ext cx="48090" cy="156476"/>
          </a:xfrm>
          <a:prstGeom prst="rect">
            <a:avLst/>
          </a:prstGeom>
          <a:noFill/>
          <a:ln>
            <a:noFill/>
          </a:ln>
          <a:effectLst/>
          <a:extLst/>
        </p:spPr>
        <p:txBody>
          <a:bodyPr wrap="none" lIns="0" tIns="0" rIns="0" bIns="0" anchor="ctr"/>
          <a:lstStyle/>
          <a:p>
            <a:pPr algn="r" defTabSz="912944">
              <a:defRPr/>
            </a:pPr>
            <a:r>
              <a:rPr lang="en-US" dirty="0">
                <a:solidFill>
                  <a:srgbClr val="FFFFFF"/>
                </a:solidFill>
                <a:latin typeface="Arial"/>
                <a:ea typeface="+mn-ea"/>
                <a:cs typeface="+mn-cs"/>
              </a:rPr>
              <a:t>|</a:t>
            </a:r>
          </a:p>
        </p:txBody>
      </p:sp>
      <p:sp>
        <p:nvSpPr>
          <p:cNvPr id="23" name="Slide Number"/>
          <p:cNvSpPr txBox="1">
            <a:spLocks/>
          </p:cNvSpPr>
          <p:nvPr/>
        </p:nvSpPr>
        <p:spPr>
          <a:xfrm>
            <a:off x="10022982" y="5499792"/>
            <a:ext cx="244148" cy="130624"/>
          </a:xfrm>
          <a:prstGeom prst="rect">
            <a:avLst/>
          </a:prstGeom>
        </p:spPr>
        <p:txBody>
          <a:bodyPr wrap="none" lIns="0" tIns="0" rIns="0" bIns="0" anchor="ctr"/>
          <a:lstStyle>
            <a:defPPr>
              <a:defRPr lang="en-US"/>
            </a:defPPr>
            <a:lvl1pPr>
              <a:defRPr sz="1000" baseline="0">
                <a:latin typeface="+mn-lt"/>
              </a:defRPr>
            </a:lvl1pPr>
          </a:lstStyle>
          <a:p>
            <a:pPr algn="ctr" defTabSz="913818">
              <a:defRPr/>
            </a:pPr>
            <a:fld id="{211908EA-DE28-46C4-90DD-5E2523037192}" type="slidenum">
              <a:rPr lang="en-US" smtClean="0">
                <a:solidFill>
                  <a:srgbClr val="000000"/>
                </a:solidFill>
                <a:ea typeface="+mn-ea"/>
                <a:cs typeface="+mn-cs"/>
              </a:rPr>
              <a:pPr algn="ctr" defTabSz="913818">
                <a:defRPr/>
              </a:pPr>
              <a:t>‹#›</a:t>
            </a:fld>
            <a:endParaRPr lang="en-US" dirty="0">
              <a:solidFill>
                <a:srgbClr val="000000"/>
              </a:solidFill>
              <a:ea typeface="+mn-ea"/>
              <a:cs typeface="+mn-cs"/>
            </a:endParaRPr>
          </a:p>
        </p:txBody>
      </p:sp>
      <p:pic>
        <p:nvPicPr>
          <p:cNvPr id="13021" name="Picture 48"/>
          <p:cNvPicPr>
            <a:picLocks noChangeAspect="1" noChangeArrowheads="1"/>
          </p:cNvPicPr>
          <p:nvPr>
            <p:custDataLst>
              <p:tags r:id="rId17"/>
            </p:custDataLst>
          </p:nvPr>
        </p:nvPicPr>
        <p:blipFill>
          <a:blip r:embed="rId21"/>
          <a:srcRect/>
          <a:stretch>
            <a:fillRect/>
          </a:stretch>
        </p:blipFill>
        <p:spPr bwMode="auto">
          <a:xfrm>
            <a:off x="86939" y="5608652"/>
            <a:ext cx="10263425" cy="104772"/>
          </a:xfrm>
          <a:prstGeom prst="rect">
            <a:avLst/>
          </a:prstGeom>
          <a:noFill/>
          <a:ln w="9525">
            <a:noFill/>
            <a:miter lim="800000"/>
            <a:headEnd/>
            <a:tailEnd/>
          </a:ln>
        </p:spPr>
      </p:pic>
      <p:pic>
        <p:nvPicPr>
          <p:cNvPr id="13022" name="Picture 48"/>
          <p:cNvPicPr>
            <a:picLocks noChangeAspect="1" noChangeArrowheads="1"/>
          </p:cNvPicPr>
          <p:nvPr>
            <p:custDataLst>
              <p:tags r:id="rId18"/>
            </p:custDataLst>
          </p:nvPr>
        </p:nvPicPr>
        <p:blipFill>
          <a:blip r:embed="rId21"/>
          <a:srcRect/>
          <a:stretch>
            <a:fillRect/>
          </a:stretch>
        </p:blipFill>
        <p:spPr bwMode="auto">
          <a:xfrm>
            <a:off x="86939" y="551075"/>
            <a:ext cx="10263425" cy="104771"/>
          </a:xfrm>
          <a:prstGeom prst="rect">
            <a:avLst/>
          </a:prstGeom>
          <a:noFill/>
          <a:ln w="9525">
            <a:noFill/>
            <a:miter lim="800000"/>
            <a:headEnd/>
            <a:tailEnd/>
          </a:ln>
        </p:spPr>
      </p:pic>
      <p:pic>
        <p:nvPicPr>
          <p:cNvPr id="13023" name="Picture 53" descr="Сбербанк России. Всегда рядом"/>
          <p:cNvPicPr>
            <a:picLocks noChangeAspect="1" noChangeArrowheads="1"/>
          </p:cNvPicPr>
          <p:nvPr/>
        </p:nvPicPr>
        <p:blipFill>
          <a:blip r:embed="rId22"/>
          <a:srcRect t="11224" r="6099" b="7909"/>
          <a:stretch>
            <a:fillRect/>
          </a:stretch>
        </p:blipFill>
        <p:spPr bwMode="auto">
          <a:xfrm>
            <a:off x="7969934" y="78919"/>
            <a:ext cx="2363787" cy="431330"/>
          </a:xfrm>
          <a:prstGeom prst="rect">
            <a:avLst/>
          </a:prstGeom>
          <a:noFill/>
          <a:ln w="9525">
            <a:noFill/>
            <a:miter lim="800000"/>
            <a:headEnd/>
            <a:tailEnd/>
          </a:ln>
        </p:spPr>
      </p:pic>
    </p:spTree>
    <p:extLst>
      <p:ext uri="{BB962C8B-B14F-4D97-AF65-F5344CB8AC3E}">
        <p14:creationId xmlns:p14="http://schemas.microsoft.com/office/powerpoint/2010/main" val="3232897334"/>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2944" rtl="0" eaLnBrk="0" fontAlgn="base" hangingPunct="0">
        <a:spcBef>
          <a:spcPct val="0"/>
        </a:spcBef>
        <a:spcAft>
          <a:spcPct val="0"/>
        </a:spcAft>
        <a:tabLst>
          <a:tab pos="364207" algn="l"/>
        </a:tabLst>
        <a:defRPr sz="1900" b="1">
          <a:solidFill>
            <a:schemeClr val="tx1"/>
          </a:solidFill>
          <a:latin typeface="+mj-lt"/>
          <a:ea typeface="+mj-ea"/>
          <a:cs typeface="+mj-cs"/>
        </a:defRPr>
      </a:lvl1pPr>
      <a:lvl2pPr algn="l" defTabSz="912944" rtl="0" eaLnBrk="0" fontAlgn="base" hangingPunct="0">
        <a:spcBef>
          <a:spcPct val="0"/>
        </a:spcBef>
        <a:spcAft>
          <a:spcPct val="0"/>
        </a:spcAft>
        <a:tabLst>
          <a:tab pos="364207" algn="l"/>
        </a:tabLst>
        <a:defRPr sz="1900" b="1">
          <a:solidFill>
            <a:schemeClr val="tx1"/>
          </a:solidFill>
          <a:latin typeface="Arial" charset="0"/>
        </a:defRPr>
      </a:lvl2pPr>
      <a:lvl3pPr algn="l" defTabSz="912944" rtl="0" eaLnBrk="0" fontAlgn="base" hangingPunct="0">
        <a:spcBef>
          <a:spcPct val="0"/>
        </a:spcBef>
        <a:spcAft>
          <a:spcPct val="0"/>
        </a:spcAft>
        <a:tabLst>
          <a:tab pos="364207" algn="l"/>
        </a:tabLst>
        <a:defRPr sz="1900" b="1">
          <a:solidFill>
            <a:schemeClr val="tx1"/>
          </a:solidFill>
          <a:latin typeface="Arial" charset="0"/>
        </a:defRPr>
      </a:lvl3pPr>
      <a:lvl4pPr algn="l" defTabSz="912944" rtl="0" eaLnBrk="0" fontAlgn="base" hangingPunct="0">
        <a:spcBef>
          <a:spcPct val="0"/>
        </a:spcBef>
        <a:spcAft>
          <a:spcPct val="0"/>
        </a:spcAft>
        <a:tabLst>
          <a:tab pos="364207" algn="l"/>
        </a:tabLst>
        <a:defRPr sz="1900" b="1">
          <a:solidFill>
            <a:schemeClr val="tx1"/>
          </a:solidFill>
          <a:latin typeface="Arial" charset="0"/>
        </a:defRPr>
      </a:lvl4pPr>
      <a:lvl5pPr algn="l" defTabSz="912944" rtl="0" eaLnBrk="0" fontAlgn="base" hangingPunct="0">
        <a:spcBef>
          <a:spcPct val="0"/>
        </a:spcBef>
        <a:spcAft>
          <a:spcPct val="0"/>
        </a:spcAft>
        <a:tabLst>
          <a:tab pos="364207" algn="l"/>
        </a:tabLst>
        <a:defRPr sz="1900" b="1">
          <a:solidFill>
            <a:schemeClr val="tx1"/>
          </a:solidFill>
          <a:latin typeface="Arial" charset="0"/>
        </a:defRPr>
      </a:lvl5pPr>
      <a:lvl6pPr marL="466181" algn="l" defTabSz="912944" rtl="0" eaLnBrk="1" fontAlgn="base" hangingPunct="1">
        <a:spcBef>
          <a:spcPct val="0"/>
        </a:spcBef>
        <a:spcAft>
          <a:spcPct val="0"/>
        </a:spcAft>
        <a:defRPr sz="1900" b="1">
          <a:solidFill>
            <a:schemeClr val="tx2"/>
          </a:solidFill>
          <a:latin typeface="Arial" charset="0"/>
        </a:defRPr>
      </a:lvl6pPr>
      <a:lvl7pPr marL="932369" algn="l" defTabSz="912944" rtl="0" eaLnBrk="1" fontAlgn="base" hangingPunct="1">
        <a:spcBef>
          <a:spcPct val="0"/>
        </a:spcBef>
        <a:spcAft>
          <a:spcPct val="0"/>
        </a:spcAft>
        <a:defRPr sz="1900" b="1">
          <a:solidFill>
            <a:schemeClr val="tx2"/>
          </a:solidFill>
          <a:latin typeface="Arial" charset="0"/>
        </a:defRPr>
      </a:lvl7pPr>
      <a:lvl8pPr marL="1398555" algn="l" defTabSz="912944" rtl="0" eaLnBrk="1" fontAlgn="base" hangingPunct="1">
        <a:spcBef>
          <a:spcPct val="0"/>
        </a:spcBef>
        <a:spcAft>
          <a:spcPct val="0"/>
        </a:spcAft>
        <a:defRPr sz="1900" b="1">
          <a:solidFill>
            <a:schemeClr val="tx2"/>
          </a:solidFill>
          <a:latin typeface="Arial" charset="0"/>
        </a:defRPr>
      </a:lvl8pPr>
      <a:lvl9pPr marL="1864738" algn="l" defTabSz="912944" rtl="0" eaLnBrk="1" fontAlgn="base" hangingPunct="1">
        <a:spcBef>
          <a:spcPct val="0"/>
        </a:spcBef>
        <a:spcAft>
          <a:spcPct val="0"/>
        </a:spcAft>
        <a:defRPr sz="1900" b="1">
          <a:solidFill>
            <a:schemeClr val="tx2"/>
          </a:solidFill>
          <a:latin typeface="Arial" charset="0"/>
        </a:defRPr>
      </a:lvl9pPr>
    </p:titleStyle>
    <p:bodyStyle>
      <a:lvl1pPr marL="349638" indent="-349638" algn="l" defTabSz="912944" rtl="0" eaLnBrk="0" fontAlgn="base" hangingPunct="0">
        <a:spcBef>
          <a:spcPct val="0"/>
        </a:spcBef>
        <a:spcAft>
          <a:spcPct val="0"/>
        </a:spcAft>
        <a:buClr>
          <a:schemeClr val="tx2"/>
        </a:buClr>
        <a:defRPr sz="1600">
          <a:solidFill>
            <a:schemeClr val="tx1"/>
          </a:solidFill>
          <a:latin typeface="+mn-lt"/>
          <a:ea typeface="+mn-ea"/>
          <a:cs typeface="+mn-cs"/>
        </a:defRPr>
      </a:lvl1pPr>
      <a:lvl2pPr marL="197482" indent="-195863" algn="l" defTabSz="912944" rtl="0" eaLnBrk="0" fontAlgn="base" hangingPunct="0">
        <a:spcBef>
          <a:spcPct val="0"/>
        </a:spcBef>
        <a:spcAft>
          <a:spcPct val="0"/>
        </a:spcAft>
        <a:buSzPct val="125000"/>
        <a:buFont typeface="Arial" charset="0"/>
        <a:buChar char="▪"/>
        <a:defRPr sz="1600">
          <a:solidFill>
            <a:schemeClr val="tx1"/>
          </a:solidFill>
          <a:latin typeface="+mn-lt"/>
        </a:defRPr>
      </a:lvl2pPr>
      <a:lvl3pPr marL="466181" indent="-267086" algn="l" defTabSz="912944" rtl="0" eaLnBrk="0" fontAlgn="base" hangingPunct="0">
        <a:spcBef>
          <a:spcPct val="0"/>
        </a:spcBef>
        <a:spcAft>
          <a:spcPct val="0"/>
        </a:spcAft>
        <a:buSzPct val="120000"/>
        <a:buFont typeface="Arial" charset="0"/>
        <a:buChar char="–"/>
        <a:defRPr sz="1600">
          <a:solidFill>
            <a:schemeClr val="tx1"/>
          </a:solidFill>
          <a:latin typeface="+mn-lt"/>
        </a:defRPr>
      </a:lvl3pPr>
      <a:lvl4pPr marL="626437" indent="-158633" algn="l" defTabSz="912944" rtl="0" eaLnBrk="0" fontAlgn="base" hangingPunct="0">
        <a:spcBef>
          <a:spcPct val="0"/>
        </a:spcBef>
        <a:spcAft>
          <a:spcPct val="0"/>
        </a:spcAft>
        <a:buSzPct val="120000"/>
        <a:buFont typeface="Arial" charset="0"/>
        <a:buChar char="▫"/>
        <a:defRPr sz="1600">
          <a:solidFill>
            <a:schemeClr val="tx1"/>
          </a:solidFill>
          <a:latin typeface="+mn-lt"/>
        </a:defRPr>
      </a:lvl4pPr>
      <a:lvl5pPr marL="764025" indent="-132733" algn="l" defTabSz="912944" rtl="0" eaLnBrk="0" fontAlgn="base" hangingPunct="0">
        <a:spcBef>
          <a:spcPct val="0"/>
        </a:spcBef>
        <a:spcAft>
          <a:spcPct val="0"/>
        </a:spcAft>
        <a:buSzPct val="89000"/>
        <a:buFont typeface="Arial" charset="0"/>
        <a:buChar char="-"/>
        <a:defRPr sz="1600">
          <a:solidFill>
            <a:schemeClr val="tx1"/>
          </a:solidFill>
          <a:latin typeface="+mn-lt"/>
        </a:defRPr>
      </a:lvl5pPr>
      <a:lvl6pPr marL="764542" indent="-132733" algn="l" defTabSz="91294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4542" indent="-132733" algn="l" defTabSz="91294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4542" indent="-132733" algn="l" defTabSz="91294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4542" indent="-132733" algn="l" defTabSz="912944"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LEFT_01"/>
          <p:cNvPicPr>
            <a:picLocks noChangeAspect="1" noChangeArrowheads="1"/>
          </p:cNvPicPr>
          <p:nvPr/>
        </p:nvPicPr>
        <p:blipFill>
          <a:blip r:embed="rId15" cstate="print"/>
          <a:srcRect/>
          <a:stretch>
            <a:fillRect/>
          </a:stretch>
        </p:blipFill>
        <p:spPr bwMode="auto">
          <a:xfrm>
            <a:off x="1" y="280051"/>
            <a:ext cx="737758" cy="5200938"/>
          </a:xfrm>
          <a:prstGeom prst="rect">
            <a:avLst/>
          </a:prstGeom>
          <a:noFill/>
          <a:ln w="9525">
            <a:noFill/>
            <a:miter lim="800000"/>
            <a:headEnd/>
            <a:tailEnd/>
          </a:ln>
        </p:spPr>
      </p:pic>
      <p:pic>
        <p:nvPicPr>
          <p:cNvPr id="1027" name="Picture 23" descr="LEFT_01"/>
          <p:cNvPicPr>
            <a:picLocks noChangeAspect="1" noChangeArrowheads="1"/>
          </p:cNvPicPr>
          <p:nvPr/>
        </p:nvPicPr>
        <p:blipFill>
          <a:blip r:embed="rId15" cstate="print"/>
          <a:srcRect/>
          <a:stretch>
            <a:fillRect/>
          </a:stretch>
        </p:blipFill>
        <p:spPr bwMode="auto">
          <a:xfrm>
            <a:off x="1" y="280051"/>
            <a:ext cx="737758" cy="5200938"/>
          </a:xfrm>
          <a:prstGeom prst="rect">
            <a:avLst/>
          </a:prstGeom>
          <a:noFill/>
          <a:ln w="9525">
            <a:noFill/>
            <a:miter lim="800000"/>
            <a:headEnd/>
            <a:tailEnd/>
          </a:ln>
        </p:spPr>
      </p:pic>
      <p:sp>
        <p:nvSpPr>
          <p:cNvPr id="1028" name="Rectangle 3"/>
          <p:cNvSpPr>
            <a:spLocks noGrp="1" noChangeArrowheads="1"/>
          </p:cNvSpPr>
          <p:nvPr>
            <p:ph type="title"/>
          </p:nvPr>
        </p:nvSpPr>
        <p:spPr bwMode="auto">
          <a:xfrm>
            <a:off x="1207242" y="330729"/>
            <a:ext cx="6398730" cy="5654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a:t>Click to edit Master title style</a:t>
            </a:r>
          </a:p>
        </p:txBody>
      </p:sp>
      <p:sp>
        <p:nvSpPr>
          <p:cNvPr id="1029" name="Rectangle 4"/>
          <p:cNvSpPr>
            <a:spLocks noGrp="1" noChangeArrowheads="1"/>
          </p:cNvSpPr>
          <p:nvPr>
            <p:ph type="body" idx="1"/>
          </p:nvPr>
        </p:nvSpPr>
        <p:spPr bwMode="auto">
          <a:xfrm>
            <a:off x="1093044" y="1437593"/>
            <a:ext cx="8564872" cy="3603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030" name="Line 6"/>
          <p:cNvSpPr>
            <a:spLocks noChangeShapeType="1"/>
          </p:cNvSpPr>
          <p:nvPr/>
        </p:nvSpPr>
        <p:spPr bwMode="auto">
          <a:xfrm>
            <a:off x="1218115" y="852155"/>
            <a:ext cx="8780581" cy="0"/>
          </a:xfrm>
          <a:prstGeom prst="line">
            <a:avLst/>
          </a:prstGeom>
          <a:noFill/>
          <a:ln w="28575">
            <a:solidFill>
              <a:srgbClr val="00703C"/>
            </a:solidFill>
            <a:round/>
            <a:headEnd/>
            <a:tailEnd/>
          </a:ln>
          <a:extLst/>
        </p:spPr>
        <p:txBody>
          <a:bodyPr wrap="none" anchor="ctr"/>
          <a:lstStyle/>
          <a:p>
            <a:pPr>
              <a:defRPr/>
            </a:pPr>
            <a:endParaRPr lang="ru-RU" sz="1800">
              <a:solidFill>
                <a:srgbClr val="000000"/>
              </a:solidFill>
              <a:ea typeface="+mn-ea"/>
              <a:cs typeface="+mn-cs"/>
            </a:endParaRPr>
          </a:p>
        </p:txBody>
      </p:sp>
      <p:sp>
        <p:nvSpPr>
          <p:cNvPr id="1031" name="Line 9"/>
          <p:cNvSpPr>
            <a:spLocks noChangeShapeType="1"/>
          </p:cNvSpPr>
          <p:nvPr/>
        </p:nvSpPr>
        <p:spPr bwMode="auto">
          <a:xfrm>
            <a:off x="3" y="852155"/>
            <a:ext cx="745008" cy="0"/>
          </a:xfrm>
          <a:prstGeom prst="line">
            <a:avLst/>
          </a:prstGeom>
          <a:noFill/>
          <a:ln w="28575">
            <a:solidFill>
              <a:schemeClr val="bg1"/>
            </a:solidFill>
            <a:round/>
            <a:headEnd/>
            <a:tailEnd/>
          </a:ln>
          <a:extLst/>
        </p:spPr>
        <p:txBody>
          <a:bodyPr wrap="none" anchor="ctr"/>
          <a:lstStyle/>
          <a:p>
            <a:pPr>
              <a:defRPr/>
            </a:pPr>
            <a:endParaRPr lang="ru-RU" sz="1800">
              <a:solidFill>
                <a:srgbClr val="000000"/>
              </a:solidFill>
              <a:ea typeface="+mn-ea"/>
              <a:cs typeface="+mn-cs"/>
            </a:endParaRPr>
          </a:p>
        </p:txBody>
      </p:sp>
      <p:pic>
        <p:nvPicPr>
          <p:cNvPr id="1032" name="Picture 15" descr="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901437" y="308057"/>
            <a:ext cx="2137139" cy="417408"/>
          </a:xfrm>
          <a:prstGeom prst="rect">
            <a:avLst/>
          </a:prstGeom>
          <a:noFill/>
          <a:ln w="9525">
            <a:noFill/>
            <a:miter lim="800000"/>
            <a:headEnd/>
            <a:tailEnd/>
          </a:ln>
        </p:spPr>
      </p:pic>
      <p:grpSp>
        <p:nvGrpSpPr>
          <p:cNvPr id="1033" name="Group 13"/>
          <p:cNvGrpSpPr>
            <a:grpSpLocks/>
          </p:cNvGrpSpPr>
          <p:nvPr/>
        </p:nvGrpSpPr>
        <p:grpSpPr bwMode="auto">
          <a:xfrm>
            <a:off x="9244624" y="5243614"/>
            <a:ext cx="1196364" cy="202703"/>
            <a:chOff x="5100" y="3932"/>
            <a:chExt cx="660" cy="152"/>
          </a:xfrm>
        </p:grpSpPr>
        <p:sp>
          <p:nvSpPr>
            <p:cNvPr id="1035" name="AutoShape 2"/>
            <p:cNvSpPr>
              <a:spLocks noChangeArrowheads="1"/>
            </p:cNvSpPr>
            <p:nvPr userDrawn="1"/>
          </p:nvSpPr>
          <p:spPr bwMode="auto">
            <a:xfrm>
              <a:off x="5100" y="3932"/>
              <a:ext cx="660" cy="152"/>
            </a:xfrm>
            <a:prstGeom prst="roundRect">
              <a:avLst>
                <a:gd name="adj" fmla="val 37500"/>
              </a:avLst>
            </a:prstGeom>
            <a:solidFill>
              <a:srgbClr val="7DC244"/>
            </a:solidFill>
            <a:ln>
              <a:noFill/>
            </a:ln>
            <a:extLst/>
          </p:spPr>
          <p:txBody>
            <a:bodyPr wrap="none" anchor="ctr"/>
            <a:lstStyle/>
            <a:p>
              <a:pPr>
                <a:defRPr/>
              </a:pPr>
              <a:endParaRPr lang="ru-RU" sz="2400">
                <a:solidFill>
                  <a:srgbClr val="000000"/>
                </a:solidFill>
                <a:ea typeface="ヒラギノ角ゴ Pro W3"/>
                <a:cs typeface="ヒラギノ角ゴ Pro W3"/>
              </a:endParaRPr>
            </a:p>
          </p:txBody>
        </p:sp>
        <p:sp>
          <p:nvSpPr>
            <p:cNvPr id="1036" name="Rectangle 11"/>
            <p:cNvSpPr>
              <a:spLocks noChangeArrowheads="1"/>
            </p:cNvSpPr>
            <p:nvPr userDrawn="1"/>
          </p:nvSpPr>
          <p:spPr bwMode="auto">
            <a:xfrm>
              <a:off x="5664" y="3932"/>
              <a:ext cx="96" cy="152"/>
            </a:xfrm>
            <a:prstGeom prst="rect">
              <a:avLst/>
            </a:prstGeom>
            <a:solidFill>
              <a:srgbClr val="7DC244"/>
            </a:solidFill>
            <a:ln>
              <a:noFill/>
            </a:ln>
            <a:extLst/>
          </p:spPr>
          <p:txBody>
            <a:bodyPr wrap="none" lIns="0" tIns="0" rIns="0" bIns="0" anchor="ctr"/>
            <a:lstStyle/>
            <a:p>
              <a:pPr>
                <a:defRPr/>
              </a:pPr>
              <a:endParaRPr lang="ru-RU" sz="1800">
                <a:solidFill>
                  <a:srgbClr val="000000"/>
                </a:solidFill>
                <a:ea typeface="+mn-ea"/>
                <a:cs typeface="+mn-cs"/>
              </a:endParaRPr>
            </a:p>
          </p:txBody>
        </p:sp>
      </p:grpSp>
      <p:sp>
        <p:nvSpPr>
          <p:cNvPr id="1034" name="Rectangle 19"/>
          <p:cNvSpPr>
            <a:spLocks noChangeArrowheads="1"/>
          </p:cNvSpPr>
          <p:nvPr/>
        </p:nvSpPr>
        <p:spPr bwMode="auto">
          <a:xfrm>
            <a:off x="9360636" y="5228944"/>
            <a:ext cx="732319" cy="192035"/>
          </a:xfrm>
          <a:prstGeom prst="rect">
            <a:avLst/>
          </a:prstGeom>
          <a:noFill/>
          <a:ln>
            <a:noFill/>
          </a:ln>
          <a:extLst/>
        </p:spPr>
        <p:txBody>
          <a:bodyPr/>
          <a:lstStyle/>
          <a:p>
            <a:pPr>
              <a:defRPr/>
            </a:pPr>
            <a:fld id="{D4A32265-18BC-4BC3-8FA9-21A1D465CE1E}" type="slidenum">
              <a:rPr lang="ru-RU" b="1">
                <a:solidFill>
                  <a:srgbClr val="000000"/>
                </a:solidFill>
                <a:ea typeface="ヒラギノ角ゴ Pro W3"/>
                <a:cs typeface="ヒラギノ角ゴ Pro W3"/>
              </a:rPr>
              <a:pPr>
                <a:defRPr/>
              </a:pPr>
              <a:t>‹#›</a:t>
            </a:fld>
            <a:endParaRPr lang="ru-RU">
              <a:solidFill>
                <a:srgbClr val="000000"/>
              </a:solidFill>
              <a:ea typeface="ヒラギノ角ゴ Pro W3"/>
              <a:cs typeface="ヒラギノ角ゴ Pro W3"/>
            </a:endParaRPr>
          </a:p>
        </p:txBody>
      </p:sp>
    </p:spTree>
    <p:extLst>
      <p:ext uri="{BB962C8B-B14F-4D97-AF65-F5344CB8AC3E}">
        <p14:creationId xmlns:p14="http://schemas.microsoft.com/office/powerpoint/2010/main" val="18075416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rtl="0" eaLnBrk="0" fontAlgn="base" hangingPunct="0">
        <a:lnSpc>
          <a:spcPct val="90000"/>
        </a:lnSpc>
        <a:spcBef>
          <a:spcPct val="0"/>
        </a:spcBef>
        <a:spcAft>
          <a:spcPct val="0"/>
        </a:spcAft>
        <a:defRPr sz="2000" b="1">
          <a:solidFill>
            <a:srgbClr val="00703C"/>
          </a:solidFill>
          <a:latin typeface="+mj-lt"/>
          <a:ea typeface="+mj-ea"/>
          <a:cs typeface="+mj-cs"/>
        </a:defRPr>
      </a:lvl1pPr>
      <a:lvl2pPr algn="l" rtl="0" eaLnBrk="0" fontAlgn="base" hangingPunct="0">
        <a:lnSpc>
          <a:spcPct val="90000"/>
        </a:lnSpc>
        <a:spcBef>
          <a:spcPct val="0"/>
        </a:spcBef>
        <a:spcAft>
          <a:spcPct val="0"/>
        </a:spcAft>
        <a:defRPr sz="2000" b="1">
          <a:solidFill>
            <a:srgbClr val="00703C"/>
          </a:solidFill>
          <a:latin typeface="Arial" charset="0"/>
          <a:ea typeface="ヒラギノ角ゴ Pro W3" pitchFamily="-128" charset="-128"/>
        </a:defRPr>
      </a:lvl2pPr>
      <a:lvl3pPr algn="l" rtl="0" eaLnBrk="0" fontAlgn="base" hangingPunct="0">
        <a:lnSpc>
          <a:spcPct val="90000"/>
        </a:lnSpc>
        <a:spcBef>
          <a:spcPct val="0"/>
        </a:spcBef>
        <a:spcAft>
          <a:spcPct val="0"/>
        </a:spcAft>
        <a:defRPr sz="2000" b="1">
          <a:solidFill>
            <a:srgbClr val="00703C"/>
          </a:solidFill>
          <a:latin typeface="Arial" charset="0"/>
          <a:ea typeface="ヒラギノ角ゴ Pro W3" pitchFamily="-128" charset="-128"/>
        </a:defRPr>
      </a:lvl3pPr>
      <a:lvl4pPr algn="l" rtl="0" eaLnBrk="0" fontAlgn="base" hangingPunct="0">
        <a:lnSpc>
          <a:spcPct val="90000"/>
        </a:lnSpc>
        <a:spcBef>
          <a:spcPct val="0"/>
        </a:spcBef>
        <a:spcAft>
          <a:spcPct val="0"/>
        </a:spcAft>
        <a:defRPr sz="2000" b="1">
          <a:solidFill>
            <a:srgbClr val="00703C"/>
          </a:solidFill>
          <a:latin typeface="Arial" charset="0"/>
          <a:ea typeface="ヒラギノ角ゴ Pro W3" pitchFamily="-128" charset="-128"/>
        </a:defRPr>
      </a:lvl4pPr>
      <a:lvl5pPr algn="l" rtl="0" eaLnBrk="0" fontAlgn="base" hangingPunct="0">
        <a:lnSpc>
          <a:spcPct val="90000"/>
        </a:lnSpc>
        <a:spcBef>
          <a:spcPct val="0"/>
        </a:spcBef>
        <a:spcAft>
          <a:spcPct val="0"/>
        </a:spcAft>
        <a:defRPr sz="2000" b="1">
          <a:solidFill>
            <a:srgbClr val="00703C"/>
          </a:solidFill>
          <a:latin typeface="Arial" charset="0"/>
          <a:ea typeface="ヒラギノ角ゴ Pro W3" pitchFamily="-128" charset="-128"/>
        </a:defRPr>
      </a:lvl5pPr>
      <a:lvl6pPr marL="4572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algn="l" rtl="0" fontAlgn="base">
        <a:lnSpc>
          <a:spcPct val="90000"/>
        </a:lnSpc>
        <a:spcBef>
          <a:spcPct val="0"/>
        </a:spcBef>
        <a:spcAft>
          <a:spcPct val="0"/>
        </a:spcAft>
        <a:defRPr sz="2000" b="1">
          <a:solidFill>
            <a:srgbClr val="007341"/>
          </a:solidFill>
          <a:latin typeface="Arial" charset="0"/>
          <a:ea typeface="ヒラギノ角ゴ Pro W3" pitchFamily="-128" charset="-128"/>
        </a:defRPr>
      </a:lvl9pPr>
    </p:titleStyle>
    <p:bodyStyle>
      <a:lvl1pPr marL="342900" indent="-342900" algn="l" rtl="0" eaLnBrk="0" fontAlgn="base" hangingPunct="0">
        <a:lnSpc>
          <a:spcPct val="120000"/>
        </a:lnSpc>
        <a:spcBef>
          <a:spcPct val="20000"/>
        </a:spcBef>
        <a:spcAft>
          <a:spcPct val="0"/>
        </a:spcAft>
        <a:buChar char="•"/>
        <a:defRPr sz="2800">
          <a:solidFill>
            <a:srgbClr val="00703C"/>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rgbClr val="00703C"/>
          </a:solidFill>
          <a:latin typeface="+mn-lt"/>
          <a:ea typeface="+mn-ea"/>
        </a:defRPr>
      </a:lvl2pPr>
      <a:lvl3pPr marL="1143000" indent="-228600" algn="l" rtl="0" eaLnBrk="0" fontAlgn="base" hangingPunct="0">
        <a:lnSpc>
          <a:spcPct val="120000"/>
        </a:lnSpc>
        <a:spcBef>
          <a:spcPct val="20000"/>
        </a:spcBef>
        <a:spcAft>
          <a:spcPct val="0"/>
        </a:spcAft>
        <a:buChar char="•"/>
        <a:defRPr sz="2000">
          <a:solidFill>
            <a:srgbClr val="00703C"/>
          </a:solidFill>
          <a:latin typeface="+mn-lt"/>
          <a:ea typeface="+mn-ea"/>
        </a:defRPr>
      </a:lvl3pPr>
      <a:lvl4pPr marL="1562100" indent="-228600" algn="l" rtl="0" eaLnBrk="0" fontAlgn="base" hangingPunct="0">
        <a:lnSpc>
          <a:spcPct val="120000"/>
        </a:lnSpc>
        <a:spcBef>
          <a:spcPct val="20000"/>
        </a:spcBef>
        <a:spcAft>
          <a:spcPct val="0"/>
        </a:spcAft>
        <a:buChar char="–"/>
        <a:defRPr sz="2000">
          <a:solidFill>
            <a:srgbClr val="404040"/>
          </a:solidFill>
          <a:latin typeface="+mn-lt"/>
          <a:ea typeface="+mn-ea"/>
        </a:defRPr>
      </a:lvl4pPr>
      <a:lvl5pPr marL="1981200" indent="-228600" algn="l" rtl="0" eaLnBrk="0" fontAlgn="base" hangingPunct="0">
        <a:lnSpc>
          <a:spcPct val="120000"/>
        </a:lnSpc>
        <a:spcBef>
          <a:spcPct val="20000"/>
        </a:spcBef>
        <a:spcAft>
          <a:spcPct val="0"/>
        </a:spcAft>
        <a:buChar char="»"/>
        <a:defRPr sz="2000">
          <a:solidFill>
            <a:srgbClr val="404040"/>
          </a:solidFill>
          <a:latin typeface="+mn-lt"/>
          <a:ea typeface="+mn-ea"/>
        </a:defRPr>
      </a:lvl5pPr>
      <a:lvl6pPr marL="2438400" indent="-228600" algn="l" rtl="0" fontAlgn="base">
        <a:lnSpc>
          <a:spcPct val="120000"/>
        </a:lnSpc>
        <a:spcBef>
          <a:spcPct val="20000"/>
        </a:spcBef>
        <a:spcAft>
          <a:spcPct val="0"/>
        </a:spcAft>
        <a:defRPr sz="2000">
          <a:solidFill>
            <a:srgbClr val="404040"/>
          </a:solidFill>
          <a:latin typeface="+mn-lt"/>
          <a:ea typeface="+mn-ea"/>
        </a:defRPr>
      </a:lvl6pPr>
      <a:lvl7pPr marL="2895600" indent="-228600" algn="l" rtl="0" fontAlgn="base">
        <a:lnSpc>
          <a:spcPct val="120000"/>
        </a:lnSpc>
        <a:spcBef>
          <a:spcPct val="20000"/>
        </a:spcBef>
        <a:spcAft>
          <a:spcPct val="0"/>
        </a:spcAft>
        <a:defRPr sz="2000">
          <a:solidFill>
            <a:srgbClr val="404040"/>
          </a:solidFill>
          <a:latin typeface="+mn-lt"/>
          <a:ea typeface="+mn-ea"/>
        </a:defRPr>
      </a:lvl7pPr>
      <a:lvl8pPr marL="3352800" indent="-228600" algn="l" rtl="0" fontAlgn="base">
        <a:lnSpc>
          <a:spcPct val="120000"/>
        </a:lnSpc>
        <a:spcBef>
          <a:spcPct val="20000"/>
        </a:spcBef>
        <a:spcAft>
          <a:spcPct val="0"/>
        </a:spcAft>
        <a:defRPr sz="2000">
          <a:solidFill>
            <a:srgbClr val="404040"/>
          </a:solidFill>
          <a:latin typeface="+mn-lt"/>
          <a:ea typeface="+mn-ea"/>
        </a:defRPr>
      </a:lvl8pPr>
      <a:lvl9pPr marL="3810000" indent="-228600" algn="l" rtl="0" fontAlgn="base">
        <a:lnSpc>
          <a:spcPct val="120000"/>
        </a:lnSpc>
        <a:spcBef>
          <a:spcPct val="20000"/>
        </a:spcBef>
        <a:spcAft>
          <a:spcPct val="0"/>
        </a:spcAft>
        <a:defRPr sz="2000">
          <a:solidFill>
            <a:srgbClr val="40404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400600" y="2"/>
            <a:ext cx="7691165" cy="68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custDataLst>
              <p:tags r:id="rId16"/>
            </p:custDataLst>
          </p:nvPr>
        </p:nvSpPr>
        <p:spPr bwMode="auto">
          <a:xfrm>
            <a:off x="400603" y="1234890"/>
            <a:ext cx="98917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grpSp>
        <p:nvGrpSpPr>
          <p:cNvPr id="1028" name="McK Slide Elements"/>
          <p:cNvGrpSpPr>
            <a:grpSpLocks/>
          </p:cNvGrpSpPr>
          <p:nvPr/>
        </p:nvGrpSpPr>
        <p:grpSpPr bwMode="auto">
          <a:xfrm>
            <a:off x="146828" y="886827"/>
            <a:ext cx="9514712" cy="4851541"/>
            <a:chOff x="81" y="665"/>
            <a:chExt cx="5249" cy="3638"/>
          </a:xfrm>
        </p:grpSpPr>
        <p:sp>
          <p:nvSpPr>
            <p:cNvPr id="375813" name="McK Measure" hidden="1"/>
            <p:cNvSpPr txBox="1">
              <a:spLocks noChangeArrowheads="1"/>
            </p:cNvSpPr>
            <p:nvPr userDrawn="1"/>
          </p:nvSpPr>
          <p:spPr bwMode="auto">
            <a:xfrm>
              <a:off x="221" y="665"/>
              <a:ext cx="5076"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12813" eaLnBrk="0" hangingPunct="0">
                <a:defRPr>
                  <a:solidFill>
                    <a:schemeClr val="tx1"/>
                  </a:solidFill>
                  <a:latin typeface="Arial" charset="0"/>
                </a:defRPr>
              </a:lvl1pPr>
              <a:lvl2pPr algn="l" defTabSz="912813" eaLnBrk="0" hangingPunct="0">
                <a:defRPr>
                  <a:solidFill>
                    <a:schemeClr val="tx1"/>
                  </a:solidFill>
                  <a:latin typeface="Arial" charset="0"/>
                </a:defRPr>
              </a:lvl2pPr>
              <a:lvl3pPr marL="912813" algn="l" defTabSz="912813" eaLnBrk="0" hangingPunct="0">
                <a:defRPr>
                  <a:solidFill>
                    <a:schemeClr val="tx1"/>
                  </a:solidFill>
                  <a:latin typeface="Arial" charset="0"/>
                </a:defRPr>
              </a:lvl3pPr>
              <a:lvl4pPr algn="l" defTabSz="912813" eaLnBrk="0" hangingPunct="0">
                <a:defRPr>
                  <a:solidFill>
                    <a:schemeClr val="tx1"/>
                  </a:solidFill>
                  <a:latin typeface="Arial" charset="0"/>
                </a:defRPr>
              </a:lvl4pPr>
              <a:lvl5pPr algn="l" defTabSz="912813" eaLnBrk="0" hangingPunct="0">
                <a:defRPr>
                  <a:solidFill>
                    <a:schemeClr val="tx1"/>
                  </a:solidFill>
                  <a:latin typeface="Arial" charset="0"/>
                </a:defRPr>
              </a:lvl5pPr>
              <a:lvl6pPr defTabSz="912813" eaLnBrk="0" fontAlgn="base" hangingPunct="0">
                <a:spcBef>
                  <a:spcPct val="0"/>
                </a:spcBef>
                <a:spcAft>
                  <a:spcPct val="0"/>
                </a:spcAft>
                <a:defRPr>
                  <a:solidFill>
                    <a:schemeClr val="tx1"/>
                  </a:solidFill>
                  <a:latin typeface="Arial" charset="0"/>
                </a:defRPr>
              </a:lvl6pPr>
              <a:lvl7pPr defTabSz="912813" eaLnBrk="0" fontAlgn="base" hangingPunct="0">
                <a:spcBef>
                  <a:spcPct val="0"/>
                </a:spcBef>
                <a:spcAft>
                  <a:spcPct val="0"/>
                </a:spcAft>
                <a:defRPr>
                  <a:solidFill>
                    <a:schemeClr val="tx1"/>
                  </a:solidFill>
                  <a:latin typeface="Arial" charset="0"/>
                </a:defRPr>
              </a:lvl7pPr>
              <a:lvl8pPr defTabSz="912813" eaLnBrk="0" fontAlgn="base" hangingPunct="0">
                <a:spcBef>
                  <a:spcPct val="0"/>
                </a:spcBef>
                <a:spcAft>
                  <a:spcPct val="0"/>
                </a:spcAft>
                <a:defRPr>
                  <a:solidFill>
                    <a:schemeClr val="tx1"/>
                  </a:solidFill>
                  <a:latin typeface="Arial" charset="0"/>
                </a:defRPr>
              </a:lvl8pPr>
              <a:lvl9pPr defTabSz="912813" eaLnBrk="0" fontAlgn="base" hangingPunct="0">
                <a:spcBef>
                  <a:spcPct val="0"/>
                </a:spcBef>
                <a:spcAft>
                  <a:spcPct val="0"/>
                </a:spcAft>
                <a:defRPr>
                  <a:solidFill>
                    <a:schemeClr val="tx1"/>
                  </a:solidFill>
                  <a:latin typeface="Arial" charset="0"/>
                </a:defRPr>
              </a:lvl9pPr>
            </a:lstStyle>
            <a:p>
              <a:pPr eaLnBrk="1" hangingPunct="1">
                <a:defRPr/>
              </a:pPr>
              <a:r>
                <a:rPr lang="en-AU" sz="1600">
                  <a:solidFill>
                    <a:srgbClr val="000000"/>
                  </a:solidFill>
                  <a:ea typeface="+mn-ea"/>
                  <a:cs typeface="+mn-cs"/>
                </a:rPr>
                <a:t>Unit of measure</a:t>
              </a:r>
            </a:p>
          </p:txBody>
        </p:sp>
        <p:sp>
          <p:nvSpPr>
            <p:cNvPr id="375814" name="McK Footnote" hidden="1"/>
            <p:cNvSpPr txBox="1">
              <a:spLocks noChangeArrowheads="1"/>
            </p:cNvSpPr>
            <p:nvPr userDrawn="1"/>
          </p:nvSpPr>
          <p:spPr bwMode="auto">
            <a:xfrm>
              <a:off x="81" y="3998"/>
              <a:ext cx="5249"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5788" indent="-585788" algn="l" defTabSz="912813" eaLnBrk="0" hangingPunct="0">
                <a:tabLst>
                  <a:tab pos="544513" algn="r"/>
                </a:tabLst>
                <a:defRPr>
                  <a:solidFill>
                    <a:schemeClr val="tx1"/>
                  </a:solidFill>
                  <a:latin typeface="Arial" charset="0"/>
                </a:defRPr>
              </a:lvl1pPr>
              <a:lvl2pPr marL="1052513" algn="l" defTabSz="912813" eaLnBrk="0" hangingPunct="0">
                <a:tabLst>
                  <a:tab pos="544513" algn="r"/>
                </a:tabLst>
                <a:defRPr>
                  <a:solidFill>
                    <a:schemeClr val="tx1"/>
                  </a:solidFill>
                  <a:latin typeface="Arial" charset="0"/>
                </a:defRPr>
              </a:lvl2pPr>
              <a:lvl3pPr marL="1243013" algn="l" defTabSz="912813" eaLnBrk="0" hangingPunct="0">
                <a:tabLst>
                  <a:tab pos="544513" algn="r"/>
                </a:tabLst>
                <a:defRPr>
                  <a:solidFill>
                    <a:schemeClr val="tx1"/>
                  </a:solidFill>
                  <a:latin typeface="Arial" charset="0"/>
                </a:defRPr>
              </a:lvl3pPr>
              <a:lvl4pPr marL="1433513" algn="l" defTabSz="912813" eaLnBrk="0" hangingPunct="0">
                <a:tabLst>
                  <a:tab pos="544513" algn="r"/>
                </a:tabLst>
                <a:defRPr>
                  <a:solidFill>
                    <a:schemeClr val="tx1"/>
                  </a:solidFill>
                  <a:latin typeface="Arial" charset="0"/>
                </a:defRPr>
              </a:lvl4pPr>
              <a:lvl5pPr algn="l" defTabSz="912813" eaLnBrk="0" hangingPunct="0">
                <a:tabLst>
                  <a:tab pos="544513" algn="r"/>
                </a:tabLst>
                <a:defRPr>
                  <a:solidFill>
                    <a:schemeClr val="tx1"/>
                  </a:solidFill>
                  <a:latin typeface="Arial" charset="0"/>
                </a:defRPr>
              </a:lvl5pPr>
              <a:lvl6pPr defTabSz="912813" eaLnBrk="0" fontAlgn="base" hangingPunct="0">
                <a:spcBef>
                  <a:spcPct val="0"/>
                </a:spcBef>
                <a:spcAft>
                  <a:spcPct val="0"/>
                </a:spcAft>
                <a:tabLst>
                  <a:tab pos="544513" algn="r"/>
                </a:tabLst>
                <a:defRPr>
                  <a:solidFill>
                    <a:schemeClr val="tx1"/>
                  </a:solidFill>
                  <a:latin typeface="Arial" charset="0"/>
                </a:defRPr>
              </a:lvl6pPr>
              <a:lvl7pPr defTabSz="912813" eaLnBrk="0" fontAlgn="base" hangingPunct="0">
                <a:spcBef>
                  <a:spcPct val="0"/>
                </a:spcBef>
                <a:spcAft>
                  <a:spcPct val="0"/>
                </a:spcAft>
                <a:tabLst>
                  <a:tab pos="544513" algn="r"/>
                </a:tabLst>
                <a:defRPr>
                  <a:solidFill>
                    <a:schemeClr val="tx1"/>
                  </a:solidFill>
                  <a:latin typeface="Arial" charset="0"/>
                </a:defRPr>
              </a:lvl7pPr>
              <a:lvl8pPr defTabSz="912813" eaLnBrk="0" fontAlgn="base" hangingPunct="0">
                <a:spcBef>
                  <a:spcPct val="0"/>
                </a:spcBef>
                <a:spcAft>
                  <a:spcPct val="0"/>
                </a:spcAft>
                <a:tabLst>
                  <a:tab pos="544513" algn="r"/>
                </a:tabLst>
                <a:defRPr>
                  <a:solidFill>
                    <a:schemeClr val="tx1"/>
                  </a:solidFill>
                  <a:latin typeface="Arial" charset="0"/>
                </a:defRPr>
              </a:lvl8pPr>
              <a:lvl9pPr defTabSz="912813" eaLnBrk="0" fontAlgn="base" hangingPunct="0">
                <a:spcBef>
                  <a:spcPct val="0"/>
                </a:spcBef>
                <a:spcAft>
                  <a:spcPct val="0"/>
                </a:spcAft>
                <a:tabLst>
                  <a:tab pos="544513" algn="r"/>
                </a:tabLst>
                <a:defRPr>
                  <a:solidFill>
                    <a:schemeClr val="tx1"/>
                  </a:solidFill>
                  <a:latin typeface="Arial" charset="0"/>
                </a:defRPr>
              </a:lvl9pPr>
            </a:lstStyle>
            <a:p>
              <a:pPr eaLnBrk="1" hangingPunct="1">
                <a:defRPr/>
              </a:pPr>
              <a:r>
                <a:rPr lang="en-AU">
                  <a:solidFill>
                    <a:srgbClr val="000000"/>
                  </a:solidFill>
                  <a:ea typeface="+mn-ea"/>
                  <a:cs typeface="+mn-cs"/>
                </a:rPr>
                <a:t>	*	Footnote</a:t>
              </a:r>
            </a:p>
            <a:p>
              <a:pPr eaLnBrk="1" hangingPunct="1">
                <a:spcBef>
                  <a:spcPct val="20000"/>
                </a:spcBef>
                <a:defRPr/>
              </a:pPr>
              <a:r>
                <a:rPr lang="en-AU">
                  <a:solidFill>
                    <a:srgbClr val="000000"/>
                  </a:solidFill>
                  <a:ea typeface="+mn-ea"/>
                  <a:cs typeface="+mn-cs"/>
                </a:rPr>
                <a:t>Source:		Source</a:t>
              </a:r>
            </a:p>
          </p:txBody>
        </p:sp>
      </p:grpSp>
      <p:sp>
        <p:nvSpPr>
          <p:cNvPr id="375815" name="Working Draft" hidden="1"/>
          <p:cNvSpPr txBox="1">
            <a:spLocks noChangeArrowheads="1"/>
          </p:cNvSpPr>
          <p:nvPr>
            <p:custDataLst>
              <p:tags r:id="rId17"/>
            </p:custDataLst>
          </p:nvPr>
        </p:nvSpPr>
        <p:spPr bwMode="auto">
          <a:xfrm rot="5400000">
            <a:off x="9496414" y="2298608"/>
            <a:ext cx="1729641" cy="9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US" sz="600">
                <a:solidFill>
                  <a:srgbClr val="000000"/>
                </a:solidFill>
                <a:ea typeface="+mn-ea"/>
                <a:cs typeface="+mn-cs"/>
              </a:rPr>
              <a:t>Working Draft - Last Modified 03.02.2009 18:56:10</a:t>
            </a:r>
            <a:endParaRPr lang="en-AU" sz="600">
              <a:solidFill>
                <a:srgbClr val="000000"/>
              </a:solidFill>
              <a:ea typeface="+mn-ea"/>
              <a:cs typeface="+mn-cs"/>
            </a:endParaRPr>
          </a:p>
        </p:txBody>
      </p:sp>
      <p:sp>
        <p:nvSpPr>
          <p:cNvPr id="375816" name="Printed" hidden="1"/>
          <p:cNvSpPr txBox="1">
            <a:spLocks noChangeArrowheads="1"/>
          </p:cNvSpPr>
          <p:nvPr>
            <p:custDataLst>
              <p:tags r:id="rId18"/>
            </p:custDataLst>
          </p:nvPr>
        </p:nvSpPr>
        <p:spPr bwMode="auto">
          <a:xfrm rot="5400000">
            <a:off x="9873119" y="3596177"/>
            <a:ext cx="976229" cy="9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933450" eaLnBrk="0" hangingPunct="0">
              <a:defRPr>
                <a:solidFill>
                  <a:schemeClr val="tx1"/>
                </a:solidFill>
                <a:latin typeface="Arial" charset="0"/>
              </a:defRPr>
            </a:lvl1pPr>
            <a:lvl2pPr marL="466725" algn="l" defTabSz="933450" eaLnBrk="0" hangingPunct="0">
              <a:defRPr>
                <a:solidFill>
                  <a:schemeClr val="tx1"/>
                </a:solidFill>
                <a:latin typeface="Arial" charset="0"/>
              </a:defRPr>
            </a:lvl2pPr>
            <a:lvl3pPr marL="933450" algn="l" defTabSz="933450" eaLnBrk="0" hangingPunct="0">
              <a:defRPr>
                <a:solidFill>
                  <a:schemeClr val="tx1"/>
                </a:solidFill>
                <a:latin typeface="Arial" charset="0"/>
              </a:defRPr>
            </a:lvl3pPr>
            <a:lvl4pPr marL="1400175" algn="l" defTabSz="933450" eaLnBrk="0" hangingPunct="0">
              <a:defRPr>
                <a:solidFill>
                  <a:schemeClr val="tx1"/>
                </a:solidFill>
                <a:latin typeface="Arial" charset="0"/>
              </a:defRPr>
            </a:lvl4pPr>
            <a:lvl5pPr marL="1865313" algn="l" defTabSz="933450" eaLnBrk="0" hangingPunct="0">
              <a:defRPr>
                <a:solidFill>
                  <a:schemeClr val="tx1"/>
                </a:solidFill>
                <a:latin typeface="Arial" charset="0"/>
              </a:defRPr>
            </a:lvl5pPr>
            <a:lvl6pPr marL="2322513" defTabSz="933450" eaLnBrk="0" fontAlgn="base" hangingPunct="0">
              <a:spcBef>
                <a:spcPct val="0"/>
              </a:spcBef>
              <a:spcAft>
                <a:spcPct val="0"/>
              </a:spcAft>
              <a:defRPr>
                <a:solidFill>
                  <a:schemeClr val="tx1"/>
                </a:solidFill>
                <a:latin typeface="Arial" charset="0"/>
              </a:defRPr>
            </a:lvl6pPr>
            <a:lvl7pPr marL="2779713" defTabSz="933450" eaLnBrk="0" fontAlgn="base" hangingPunct="0">
              <a:spcBef>
                <a:spcPct val="0"/>
              </a:spcBef>
              <a:spcAft>
                <a:spcPct val="0"/>
              </a:spcAft>
              <a:defRPr>
                <a:solidFill>
                  <a:schemeClr val="tx1"/>
                </a:solidFill>
                <a:latin typeface="Arial" charset="0"/>
              </a:defRPr>
            </a:lvl7pPr>
            <a:lvl8pPr marL="3236913" defTabSz="933450" eaLnBrk="0" fontAlgn="base" hangingPunct="0">
              <a:spcBef>
                <a:spcPct val="0"/>
              </a:spcBef>
              <a:spcAft>
                <a:spcPct val="0"/>
              </a:spcAft>
              <a:defRPr>
                <a:solidFill>
                  <a:schemeClr val="tx1"/>
                </a:solidFill>
                <a:latin typeface="Arial" charset="0"/>
              </a:defRPr>
            </a:lvl8pPr>
            <a:lvl9pPr marL="3694113" defTabSz="933450" eaLnBrk="0" fontAlgn="base" hangingPunct="0">
              <a:spcBef>
                <a:spcPct val="0"/>
              </a:spcBef>
              <a:spcAft>
                <a:spcPct val="0"/>
              </a:spcAft>
              <a:defRPr>
                <a:solidFill>
                  <a:schemeClr val="tx1"/>
                </a:solidFill>
                <a:latin typeface="Arial" charset="0"/>
              </a:defRPr>
            </a:lvl9pPr>
          </a:lstStyle>
          <a:p>
            <a:pPr eaLnBrk="1" hangingPunct="1">
              <a:defRPr/>
            </a:pPr>
            <a:r>
              <a:rPr lang="en-AU" sz="600">
                <a:solidFill>
                  <a:srgbClr val="000000"/>
                </a:solidFill>
                <a:ea typeface="+mn-ea"/>
                <a:cs typeface="+mn-cs"/>
              </a:rPr>
              <a:t>Printed 18.07.2008 13:03:31</a:t>
            </a:r>
          </a:p>
        </p:txBody>
      </p:sp>
      <p:graphicFrame>
        <p:nvGraphicFramePr>
          <p:cNvPr id="1031" name="Rectangle 9" hidden="1"/>
          <p:cNvGraphicFramePr>
            <a:graphicFrameLocks/>
          </p:cNvGraphicFramePr>
          <p:nvPr>
            <p:custDataLst>
              <p:tags r:id="rId19"/>
            </p:custDataLst>
          </p:nvPr>
        </p:nvGraphicFramePr>
        <p:xfrm>
          <a:off x="2" y="2"/>
          <a:ext cx="181267" cy="133358"/>
        </p:xfrm>
        <a:graphic>
          <a:graphicData uri="http://schemas.openxmlformats.org/presentationml/2006/ole">
            <mc:AlternateContent xmlns:mc="http://schemas.openxmlformats.org/markup-compatibility/2006">
              <mc:Choice xmlns:v="urn:schemas-microsoft-com:vml" Requires="v">
                <p:oleObj spid="_x0000_s71477" name="think-cell Slide" r:id="rId21" imgW="0" imgH="0" progId="">
                  <p:embed/>
                </p:oleObj>
              </mc:Choice>
              <mc:Fallback>
                <p:oleObj name="think-cell Slide" r:id="rId2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
                        <a:ext cx="181267" cy="133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8" name="Rectangle 10"/>
          <p:cNvSpPr>
            <a:spLocks noGrp="1" noChangeArrowheads="1"/>
          </p:cNvSpPr>
          <p:nvPr>
            <p:ph type="dt" sz="half" idx="2"/>
          </p:nvPr>
        </p:nvSpPr>
        <p:spPr bwMode="auto">
          <a:xfrm>
            <a:off x="783074" y="5248947"/>
            <a:ext cx="2175206" cy="38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fld id="{CD0D13B4-5B0B-4B85-9725-44B329D8691C}" type="datetime1">
              <a:rPr lang="ru-RU" smtClean="0">
                <a:solidFill>
                  <a:srgbClr val="000000"/>
                </a:solidFill>
                <a:ea typeface="+mn-ea"/>
                <a:cs typeface="+mn-cs"/>
              </a:rPr>
              <a:pPr>
                <a:defRPr/>
              </a:pPr>
              <a:t>31.08.2020</a:t>
            </a:fld>
            <a:endParaRPr lang="ru-RU">
              <a:solidFill>
                <a:srgbClr val="000000"/>
              </a:solidFill>
              <a:ea typeface="+mn-ea"/>
              <a:cs typeface="+mn-cs"/>
            </a:endParaRPr>
          </a:p>
        </p:txBody>
      </p:sp>
      <p:sp>
        <p:nvSpPr>
          <p:cNvPr id="375819" name="Rectangle 11"/>
          <p:cNvSpPr>
            <a:spLocks noGrp="1" noChangeArrowheads="1"/>
          </p:cNvSpPr>
          <p:nvPr>
            <p:ph type="ftr" sz="quarter" idx="3"/>
          </p:nvPr>
        </p:nvSpPr>
        <p:spPr bwMode="auto">
          <a:xfrm>
            <a:off x="3567338" y="5248947"/>
            <a:ext cx="3306313" cy="38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a:defRPr/>
            </a:pPr>
            <a:endParaRPr lang="ru-RU">
              <a:solidFill>
                <a:srgbClr val="000000"/>
              </a:solidFill>
              <a:ea typeface="+mn-ea"/>
              <a:cs typeface="+mn-cs"/>
            </a:endParaRPr>
          </a:p>
        </p:txBody>
      </p:sp>
      <p:sp>
        <p:nvSpPr>
          <p:cNvPr id="375820" name="Rectangle 12"/>
          <p:cNvSpPr>
            <a:spLocks noGrp="1" noChangeArrowheads="1"/>
          </p:cNvSpPr>
          <p:nvPr>
            <p:ph type="sldNum" sz="quarter" idx="4"/>
          </p:nvPr>
        </p:nvSpPr>
        <p:spPr bwMode="auto">
          <a:xfrm>
            <a:off x="9483902" y="5376969"/>
            <a:ext cx="924462" cy="32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969696"/>
                </a:solidFill>
                <a:latin typeface="+mj-lt"/>
              </a:defRPr>
            </a:lvl1pPr>
          </a:lstStyle>
          <a:p>
            <a:pPr>
              <a:defRPr/>
            </a:pPr>
            <a:endParaRPr lang="ru-RU">
              <a:solidFill>
                <a:srgbClr val="B2B2B2"/>
              </a:solidFill>
              <a:ea typeface="+mn-ea"/>
              <a:cs typeface="+mn-cs"/>
            </a:endParaRPr>
          </a:p>
          <a:p>
            <a:pPr>
              <a:defRPr/>
            </a:pPr>
            <a:fld id="{F4130FD6-61CA-4DB0-8CE7-26C82D375D20}" type="slidenum">
              <a:rPr lang="ru-RU">
                <a:ea typeface="+mn-ea"/>
                <a:cs typeface="+mn-cs"/>
              </a:rPr>
              <a:pPr>
                <a:defRPr/>
              </a:pPr>
              <a:t>‹#›</a:t>
            </a:fld>
            <a:endParaRPr lang="ru-RU">
              <a:ea typeface="+mn-ea"/>
              <a:cs typeface="+mn-cs"/>
            </a:endParaRPr>
          </a:p>
        </p:txBody>
      </p:sp>
      <p:graphicFrame>
        <p:nvGraphicFramePr>
          <p:cNvPr id="1035" name="Object 13"/>
          <p:cNvGraphicFramePr>
            <a:graphicFrameLocks noChangeAspect="1"/>
          </p:cNvGraphicFramePr>
          <p:nvPr/>
        </p:nvGraphicFramePr>
        <p:xfrm>
          <a:off x="3" y="704126"/>
          <a:ext cx="10440988" cy="64012"/>
        </p:xfrm>
        <a:graphic>
          <a:graphicData uri="http://schemas.openxmlformats.org/presentationml/2006/ole">
            <mc:AlternateContent xmlns:mc="http://schemas.openxmlformats.org/markup-compatibility/2006">
              <mc:Choice xmlns:v="urn:schemas-microsoft-com:vml" Requires="v">
                <p:oleObj spid="_x0000_s71478" name="Фотография Photo Editor" r:id="rId22" imgW="14270442" imgH="142933" progId="">
                  <p:embed/>
                </p:oleObj>
              </mc:Choice>
              <mc:Fallback>
                <p:oleObj name="Фотография Photo Editor" r:id="rId22" imgW="14270442" imgH="142933"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 y="704126"/>
                        <a:ext cx="10440988" cy="64012"/>
                      </a:xfrm>
                      <a:prstGeom prst="rect">
                        <a:avLst/>
                      </a:prstGeom>
                      <a:noFill/>
                      <a:ln>
                        <a:noFill/>
                      </a:ln>
                      <a:effectLst/>
                      <a:extLst>
                        <a:ext uri="{909E8E84-426E-40DD-AFC4-6F175D3DCCD1}">
                          <a14:hiddenFill xmlns:a14="http://schemas.microsoft.com/office/drawing/2010/main">
                            <a:solidFill>
                              <a:srgbClr val="DEDF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oleObj>
              </mc:Fallback>
            </mc:AlternateContent>
          </a:graphicData>
        </a:graphic>
      </p:graphicFrame>
      <p:sp>
        <p:nvSpPr>
          <p:cNvPr id="1036" name="Rectangle 14"/>
          <p:cNvSpPr>
            <a:spLocks noChangeArrowheads="1"/>
          </p:cNvSpPr>
          <p:nvPr>
            <p:custDataLst>
              <p:tags r:id="rId20"/>
            </p:custDataLst>
          </p:nvPr>
        </p:nvSpPr>
        <p:spPr bwMode="auto">
          <a:xfrm>
            <a:off x="3" y="769476"/>
            <a:ext cx="10440988" cy="45341"/>
          </a:xfrm>
          <a:prstGeom prst="rect">
            <a:avLst/>
          </a:prstGeom>
          <a:gradFill rotWithShape="1">
            <a:gsLst>
              <a:gs pos="0">
                <a:srgbClr val="89BA00"/>
              </a:gs>
              <a:gs pos="100000">
                <a:srgbClr val="008000"/>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33450"/>
            <a:endParaRPr lang="en-US" sz="1600">
              <a:solidFill>
                <a:srgbClr val="000000"/>
              </a:solidFill>
              <a:latin typeface="Arial"/>
              <a:ea typeface="+mn-ea"/>
              <a:cs typeface="+mn-cs"/>
            </a:endParaRPr>
          </a:p>
        </p:txBody>
      </p:sp>
      <p:graphicFrame>
        <p:nvGraphicFramePr>
          <p:cNvPr id="1037" name="Object 15"/>
          <p:cNvGraphicFramePr>
            <a:graphicFrameLocks noChangeAspect="1"/>
          </p:cNvGraphicFramePr>
          <p:nvPr/>
        </p:nvGraphicFramePr>
        <p:xfrm>
          <a:off x="8180589" y="128026"/>
          <a:ext cx="2140765" cy="420075"/>
        </p:xfrm>
        <a:graphic>
          <a:graphicData uri="http://schemas.openxmlformats.org/presentationml/2006/ole">
            <mc:AlternateContent xmlns:mc="http://schemas.openxmlformats.org/markup-compatibility/2006">
              <mc:Choice xmlns:v="urn:schemas-microsoft-com:vml" Requires="v">
                <p:oleObj spid="_x0000_s71479" name="Фотография Photo Editor" r:id="rId24" imgW="4172532" imgH="1114581" progId="">
                  <p:embed/>
                </p:oleObj>
              </mc:Choice>
              <mc:Fallback>
                <p:oleObj name="Фотография Photo Editor" r:id="rId24" imgW="4172532" imgH="1114581"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80589" y="128026"/>
                        <a:ext cx="2140765" cy="420075"/>
                      </a:xfrm>
                      <a:prstGeom prst="rect">
                        <a:avLst/>
                      </a:prstGeom>
                      <a:noFill/>
                      <a:ln>
                        <a:noFill/>
                      </a:ln>
                      <a:effectLst/>
                      <a:extLst>
                        <a:ext uri="{909E8E84-426E-40DD-AFC4-6F175D3DCCD1}">
                          <a14:hiddenFill xmlns:a14="http://schemas.microsoft.com/office/drawing/2010/main">
                            <a:solidFill>
                              <a:srgbClr val="DEDF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oleObj>
              </mc:Fallback>
            </mc:AlternateContent>
          </a:graphicData>
        </a:graphic>
      </p:graphicFrame>
    </p:spTree>
    <p:extLst>
      <p:ext uri="{BB962C8B-B14F-4D97-AF65-F5344CB8AC3E}">
        <p14:creationId xmlns:p14="http://schemas.microsoft.com/office/powerpoint/2010/main" val="4180911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2813" rtl="0" eaLnBrk="0" fontAlgn="base" hangingPunct="0">
        <a:spcBef>
          <a:spcPct val="0"/>
        </a:spcBef>
        <a:spcAft>
          <a:spcPct val="0"/>
        </a:spcAft>
        <a:defRPr sz="2100" b="1">
          <a:solidFill>
            <a:srgbClr val="2D7534"/>
          </a:solidFill>
          <a:latin typeface="+mj-lt"/>
          <a:ea typeface="+mj-ea"/>
          <a:cs typeface="+mj-cs"/>
        </a:defRPr>
      </a:lvl1pPr>
      <a:lvl2pPr algn="l" defTabSz="912813" rtl="0" eaLnBrk="0" fontAlgn="base" hangingPunct="0">
        <a:spcBef>
          <a:spcPct val="0"/>
        </a:spcBef>
        <a:spcAft>
          <a:spcPct val="0"/>
        </a:spcAft>
        <a:defRPr sz="2100" b="1">
          <a:solidFill>
            <a:srgbClr val="2D7534"/>
          </a:solidFill>
          <a:latin typeface="Tahoma" pitchFamily="34" charset="0"/>
        </a:defRPr>
      </a:lvl2pPr>
      <a:lvl3pPr algn="l" defTabSz="912813" rtl="0" eaLnBrk="0" fontAlgn="base" hangingPunct="0">
        <a:spcBef>
          <a:spcPct val="0"/>
        </a:spcBef>
        <a:spcAft>
          <a:spcPct val="0"/>
        </a:spcAft>
        <a:defRPr sz="2100" b="1">
          <a:solidFill>
            <a:srgbClr val="2D7534"/>
          </a:solidFill>
          <a:latin typeface="Tahoma" pitchFamily="34" charset="0"/>
        </a:defRPr>
      </a:lvl3pPr>
      <a:lvl4pPr algn="l" defTabSz="912813" rtl="0" eaLnBrk="0" fontAlgn="base" hangingPunct="0">
        <a:spcBef>
          <a:spcPct val="0"/>
        </a:spcBef>
        <a:spcAft>
          <a:spcPct val="0"/>
        </a:spcAft>
        <a:defRPr sz="2100" b="1">
          <a:solidFill>
            <a:srgbClr val="2D7534"/>
          </a:solidFill>
          <a:latin typeface="Tahoma" pitchFamily="34" charset="0"/>
        </a:defRPr>
      </a:lvl4pPr>
      <a:lvl5pPr algn="l" defTabSz="912813" rtl="0" eaLnBrk="0" fontAlgn="base" hangingPunct="0">
        <a:spcBef>
          <a:spcPct val="0"/>
        </a:spcBef>
        <a:spcAft>
          <a:spcPct val="0"/>
        </a:spcAft>
        <a:defRPr sz="2100" b="1">
          <a:solidFill>
            <a:srgbClr val="2D7534"/>
          </a:solidFill>
          <a:latin typeface="Tahoma" pitchFamily="34" charset="0"/>
        </a:defRPr>
      </a:lvl5pPr>
      <a:lvl6pPr marL="457200" algn="l" defTabSz="912813" rtl="0" fontAlgn="base">
        <a:spcBef>
          <a:spcPct val="0"/>
        </a:spcBef>
        <a:spcAft>
          <a:spcPct val="0"/>
        </a:spcAft>
        <a:defRPr sz="2100" b="1">
          <a:solidFill>
            <a:srgbClr val="2D7534"/>
          </a:solidFill>
          <a:latin typeface="Tahoma" pitchFamily="34" charset="0"/>
        </a:defRPr>
      </a:lvl6pPr>
      <a:lvl7pPr marL="914400" algn="l" defTabSz="912813" rtl="0" fontAlgn="base">
        <a:spcBef>
          <a:spcPct val="0"/>
        </a:spcBef>
        <a:spcAft>
          <a:spcPct val="0"/>
        </a:spcAft>
        <a:defRPr sz="2100" b="1">
          <a:solidFill>
            <a:srgbClr val="2D7534"/>
          </a:solidFill>
          <a:latin typeface="Tahoma" pitchFamily="34" charset="0"/>
        </a:defRPr>
      </a:lvl7pPr>
      <a:lvl8pPr marL="1371600" algn="l" defTabSz="912813" rtl="0" fontAlgn="base">
        <a:spcBef>
          <a:spcPct val="0"/>
        </a:spcBef>
        <a:spcAft>
          <a:spcPct val="0"/>
        </a:spcAft>
        <a:defRPr sz="2100" b="1">
          <a:solidFill>
            <a:srgbClr val="2D7534"/>
          </a:solidFill>
          <a:latin typeface="Tahoma" pitchFamily="34" charset="0"/>
        </a:defRPr>
      </a:lvl8pPr>
      <a:lvl9pPr marL="1828800" algn="l" defTabSz="912813" rtl="0" fontAlgn="base">
        <a:spcBef>
          <a:spcPct val="0"/>
        </a:spcBef>
        <a:spcAft>
          <a:spcPct val="0"/>
        </a:spcAft>
        <a:defRPr sz="2100" b="1">
          <a:solidFill>
            <a:srgbClr val="2D7534"/>
          </a:solidFill>
          <a:latin typeface="Tahoma" pitchFamily="34" charset="0"/>
        </a:defRPr>
      </a:lvl9pPr>
    </p:titleStyle>
    <p:bodyStyle>
      <a:lvl1pPr marL="342900" indent="-342900" algn="l" defTabSz="912813" rtl="0" eaLnBrk="0" fontAlgn="base" hangingPunct="0">
        <a:spcBef>
          <a:spcPct val="0"/>
        </a:spcBef>
        <a:spcAft>
          <a:spcPct val="0"/>
        </a:spcAft>
        <a:buSzPct val="120000"/>
        <a:defRPr sz="1600">
          <a:solidFill>
            <a:schemeClr val="tx1"/>
          </a:solidFill>
          <a:latin typeface="+mn-lt"/>
          <a:ea typeface="+mn-ea"/>
          <a:cs typeface="+mn-cs"/>
        </a:defRPr>
      </a:lvl1pPr>
      <a:lvl2pPr marL="147638" indent="-146050" algn="l" defTabSz="912813" rtl="0" eaLnBrk="0" fontAlgn="base" hangingPunct="0">
        <a:spcBef>
          <a:spcPct val="0"/>
        </a:spcBef>
        <a:spcAft>
          <a:spcPct val="0"/>
        </a:spcAft>
        <a:buSzPct val="120000"/>
        <a:buChar char="•"/>
        <a:defRPr sz="1600">
          <a:solidFill>
            <a:schemeClr val="tx1"/>
          </a:solidFill>
          <a:latin typeface="+mn-lt"/>
        </a:defRPr>
      </a:lvl2pPr>
      <a:lvl3pPr marL="301625" indent="-152400" algn="l" defTabSz="912813" rtl="0" eaLnBrk="0" fontAlgn="base" hangingPunct="0">
        <a:spcBef>
          <a:spcPct val="0"/>
        </a:spcBef>
        <a:spcAft>
          <a:spcPct val="0"/>
        </a:spcAft>
        <a:buChar char="–"/>
        <a:defRPr sz="1600">
          <a:solidFill>
            <a:schemeClr val="tx1"/>
          </a:solidFill>
          <a:latin typeface="+mn-lt"/>
        </a:defRPr>
      </a:lvl3pPr>
      <a:lvl4pPr marL="441325" indent="-138113" algn="l" defTabSz="912813" rtl="0" eaLnBrk="0" fontAlgn="base" hangingPunct="0">
        <a:spcBef>
          <a:spcPct val="0"/>
        </a:spcBef>
        <a:spcAft>
          <a:spcPct val="0"/>
        </a:spcAft>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SzPct val="75000"/>
        <a:buChar char="–"/>
        <a:defRPr sz="1600">
          <a:solidFill>
            <a:schemeClr val="tx1"/>
          </a:solidFill>
          <a:latin typeface="+mn-lt"/>
        </a:defRPr>
      </a:lvl5pPr>
      <a:lvl6pPr marL="1050925" indent="-150813" algn="l" defTabSz="912813" rtl="0" fontAlgn="base">
        <a:spcBef>
          <a:spcPct val="0"/>
        </a:spcBef>
        <a:spcAft>
          <a:spcPct val="0"/>
        </a:spcAft>
        <a:buSzPct val="75000"/>
        <a:buChar char="–"/>
        <a:defRPr sz="1600">
          <a:solidFill>
            <a:schemeClr val="tx1"/>
          </a:solidFill>
          <a:latin typeface="+mn-lt"/>
        </a:defRPr>
      </a:lvl6pPr>
      <a:lvl7pPr marL="1508125" indent="-150813" algn="l" defTabSz="912813" rtl="0" fontAlgn="base">
        <a:spcBef>
          <a:spcPct val="0"/>
        </a:spcBef>
        <a:spcAft>
          <a:spcPct val="0"/>
        </a:spcAft>
        <a:buSzPct val="75000"/>
        <a:buChar char="–"/>
        <a:defRPr sz="1600">
          <a:solidFill>
            <a:schemeClr val="tx1"/>
          </a:solidFill>
          <a:latin typeface="+mn-lt"/>
        </a:defRPr>
      </a:lvl7pPr>
      <a:lvl8pPr marL="1965325" indent="-150813" algn="l" defTabSz="912813" rtl="0" fontAlgn="base">
        <a:spcBef>
          <a:spcPct val="0"/>
        </a:spcBef>
        <a:spcAft>
          <a:spcPct val="0"/>
        </a:spcAft>
        <a:buSzPct val="75000"/>
        <a:buChar char="–"/>
        <a:defRPr sz="1600">
          <a:solidFill>
            <a:schemeClr val="tx1"/>
          </a:solidFill>
          <a:latin typeface="+mn-lt"/>
        </a:defRPr>
      </a:lvl8pPr>
      <a:lvl9pPr marL="2422525" indent="-150813" algn="l" defTabSz="912813" rtl="0" fontAlgn="base">
        <a:spcBef>
          <a:spcPct val="0"/>
        </a:spcBef>
        <a:spcAft>
          <a:spcPct val="0"/>
        </a:spcAft>
        <a:buSzPct val="75000"/>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007" name="Object 719"/>
          <p:cNvGraphicFramePr>
            <a:graphicFrameLocks noChangeAspect="1"/>
          </p:cNvGraphicFramePr>
          <p:nvPr>
            <p:custDataLst>
              <p:tags r:id="rId5"/>
            </p:custDataLst>
          </p:nvPr>
        </p:nvGraphicFramePr>
        <p:xfrm>
          <a:off x="0" y="2"/>
          <a:ext cx="184960" cy="136066"/>
        </p:xfrm>
        <a:graphic>
          <a:graphicData uri="http://schemas.openxmlformats.org/presentationml/2006/ole">
            <mc:AlternateContent xmlns:mc="http://schemas.openxmlformats.org/markup-compatibility/2006">
              <mc:Choice xmlns:v="urn:schemas-microsoft-com:vml" Requires="v">
                <p:oleObj spid="_x0000_s67859" name="think-cell Slide" r:id="rId19" imgW="360" imgH="360" progId="">
                  <p:embed/>
                </p:oleObj>
              </mc:Choice>
              <mc:Fallback>
                <p:oleObj name="think-cell Slide" r:id="rId19" imgW="360" imgH="36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
                        <a:ext cx="184960" cy="13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custDataLst>
              <p:tags r:id="rId6"/>
            </p:custDataLst>
          </p:nvPr>
        </p:nvSpPr>
        <p:spPr bwMode="auto">
          <a:xfrm>
            <a:off x="9416313" y="31297"/>
            <a:ext cx="765734" cy="104771"/>
          </a:xfrm>
          <a:prstGeom prst="rect">
            <a:avLst/>
          </a:prstGeom>
          <a:noFill/>
          <a:ln>
            <a:noFill/>
          </a:ln>
          <a:effectLst/>
          <a:extLst/>
        </p:spPr>
        <p:txBody>
          <a:bodyPr wrap="none" lIns="0" tIns="0" rIns="0" bIns="0"/>
          <a:lstStyle/>
          <a:p>
            <a:pPr algn="r" defTabSz="913526">
              <a:defRPr/>
            </a:pPr>
            <a:endParaRPr lang="ru-RU" sz="800" dirty="0">
              <a:solidFill>
                <a:srgbClr val="000000"/>
              </a:solidFill>
              <a:latin typeface="Arial"/>
              <a:ea typeface="+mn-ea"/>
              <a:cs typeface="+mn-cs"/>
            </a:endParaRPr>
          </a:p>
        </p:txBody>
      </p:sp>
      <p:sp>
        <p:nvSpPr>
          <p:cNvPr id="1034" name="Working Draft" hidden="1"/>
          <p:cNvSpPr txBox="1">
            <a:spLocks noChangeArrowheads="1"/>
          </p:cNvSpPr>
          <p:nvPr>
            <p:custDataLst>
              <p:tags r:id="rId7"/>
            </p:custDataLst>
          </p:nvPr>
        </p:nvSpPr>
        <p:spPr bwMode="auto">
          <a:xfrm rot="5400000">
            <a:off x="9400212" y="1655054"/>
            <a:ext cx="1918795"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ea typeface="+mn-ea"/>
                <a:cs typeface="+mn-cs"/>
              </a:rPr>
              <a:t>Last Modified 2/1/2013 5:25 PM Russian Standard Time</a:t>
            </a:r>
            <a:endParaRPr lang="ru-RU" dirty="0">
              <a:solidFill>
                <a:srgbClr val="000000"/>
              </a:solidFill>
              <a:ea typeface="+mn-ea"/>
              <a:cs typeface="+mn-cs"/>
            </a:endParaRPr>
          </a:p>
        </p:txBody>
      </p:sp>
      <p:sp>
        <p:nvSpPr>
          <p:cNvPr id="1035" name="Printed" hidden="1"/>
          <p:cNvSpPr txBox="1">
            <a:spLocks noChangeArrowheads="1"/>
          </p:cNvSpPr>
          <p:nvPr>
            <p:custDataLst>
              <p:tags r:id="rId8"/>
            </p:custDataLst>
          </p:nvPr>
        </p:nvSpPr>
        <p:spPr bwMode="auto">
          <a:xfrm rot="5400000">
            <a:off x="9507613" y="3518476"/>
            <a:ext cx="1703993" cy="95634"/>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ea typeface="+mn-ea"/>
                <a:cs typeface="+mn-cs"/>
              </a:rPr>
              <a:t>Printed 2/1/2013 1:18 PM Russian Standard Time</a:t>
            </a:r>
            <a:endParaRPr lang="ru-RU" dirty="0">
              <a:solidFill>
                <a:srgbClr val="000000"/>
              </a:solidFill>
              <a:ea typeface="+mn-ea"/>
              <a:cs typeface="+mn-cs"/>
            </a:endParaRPr>
          </a:p>
        </p:txBody>
      </p:sp>
      <p:sp>
        <p:nvSpPr>
          <p:cNvPr id="13012" name="Rectangle 286"/>
          <p:cNvSpPr>
            <a:spLocks noGrp="1" noChangeArrowheads="1"/>
          </p:cNvSpPr>
          <p:nvPr>
            <p:ph type="body" idx="1"/>
            <p:custDataLst>
              <p:tags r:id="rId9"/>
            </p:custDataLst>
          </p:nvPr>
        </p:nvSpPr>
        <p:spPr bwMode="auto">
          <a:xfrm>
            <a:off x="1692384" y="1672252"/>
            <a:ext cx="5012414"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013" name="Title Placeholder 2"/>
          <p:cNvSpPr>
            <a:spLocks noGrp="1" noChangeArrowheads="1"/>
          </p:cNvSpPr>
          <p:nvPr>
            <p:ph type="title"/>
            <p:custDataLst>
              <p:tags r:id="rId10"/>
            </p:custDataLst>
          </p:nvPr>
        </p:nvSpPr>
        <p:spPr bwMode="auto">
          <a:xfrm>
            <a:off x="138721" y="197297"/>
            <a:ext cx="7836752"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a:t>Образец заголовка</a:t>
            </a:r>
          </a:p>
        </p:txBody>
      </p:sp>
      <p:sp>
        <p:nvSpPr>
          <p:cNvPr id="10" name="McK 1. On-page tracker" hidden="1"/>
          <p:cNvSpPr>
            <a:spLocks noChangeArrowheads="1"/>
          </p:cNvSpPr>
          <p:nvPr>
            <p:custDataLst>
              <p:tags r:id="rId11"/>
            </p:custDataLst>
          </p:nvPr>
        </p:nvSpPr>
        <p:spPr bwMode="auto">
          <a:xfrm>
            <a:off x="138721" y="23132"/>
            <a:ext cx="889925" cy="215444"/>
          </a:xfrm>
          <a:prstGeom prst="rect">
            <a:avLst/>
          </a:prstGeom>
          <a:noFill/>
          <a:ln>
            <a:noFill/>
          </a:ln>
          <a:effectLst/>
          <a:extLst/>
        </p:spPr>
        <p:txBody>
          <a:bodyPr wrap="none" lIns="0" tIns="0" rIns="0" bIns="0">
            <a:spAutoFit/>
          </a:bodyPr>
          <a:lstStyle/>
          <a:p>
            <a:pPr>
              <a:defRPr/>
            </a:pPr>
            <a:r>
              <a:rPr lang="ru-RU" sz="1400" dirty="0">
                <a:solidFill>
                  <a:srgbClr val="808080"/>
                </a:solidFill>
                <a:latin typeface="Arial"/>
                <a:ea typeface="+mn-ea"/>
                <a:cs typeface="+mn-cs"/>
              </a:rPr>
              <a:t>TRACKER</a:t>
            </a:r>
          </a:p>
        </p:txBody>
      </p:sp>
      <p:sp>
        <p:nvSpPr>
          <p:cNvPr id="11" name="McK 3. Unit of measure" hidden="1"/>
          <p:cNvSpPr txBox="1">
            <a:spLocks noChangeArrowheads="1"/>
          </p:cNvSpPr>
          <p:nvPr>
            <p:custDataLst>
              <p:tags r:id="rId12"/>
            </p:custDataLst>
          </p:nvPr>
        </p:nvSpPr>
        <p:spPr bwMode="auto">
          <a:xfrm>
            <a:off x="138724" y="659925"/>
            <a:ext cx="10041473"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600" dirty="0">
                <a:solidFill>
                  <a:srgbClr val="808080"/>
                </a:solidFill>
                <a:ea typeface="+mn-ea"/>
                <a:cs typeface="+mn-cs"/>
              </a:rPr>
              <a:t>Unit of measure</a:t>
            </a:r>
          </a:p>
        </p:txBody>
      </p:sp>
      <p:grpSp>
        <p:nvGrpSpPr>
          <p:cNvPr id="13016" name="McK Slide Elements"/>
          <p:cNvGrpSpPr>
            <a:grpSpLocks/>
          </p:cNvGrpSpPr>
          <p:nvPr>
            <p:custDataLst>
              <p:tags r:id="rId13"/>
            </p:custDataLst>
          </p:nvPr>
        </p:nvGrpSpPr>
        <p:grpSpPr bwMode="auto">
          <a:xfrm>
            <a:off x="138721" y="5188207"/>
            <a:ext cx="9960090" cy="458544"/>
            <a:chOff x="75" y="3813"/>
            <a:chExt cx="5385" cy="337"/>
          </a:xfrm>
        </p:grpSpPr>
        <p:sp>
          <p:nvSpPr>
            <p:cNvPr id="13" name="McK 4. Footnote" hidden="1"/>
            <p:cNvSpPr txBox="1">
              <a:spLocks noChangeArrowheads="1"/>
            </p:cNvSpPr>
            <p:nvPr/>
          </p:nvSpPr>
          <p:spPr bwMode="auto">
            <a:xfrm>
              <a:off x="75" y="3813"/>
              <a:ext cx="5385" cy="113"/>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000" dirty="0">
                  <a:solidFill>
                    <a:srgbClr val="000000"/>
                  </a:solidFill>
                  <a:latin typeface="Arial"/>
                  <a:ea typeface="+mn-ea"/>
                  <a:cs typeface="+mn-cs"/>
                </a:rPr>
                <a:t>1 Сноска</a:t>
              </a:r>
            </a:p>
          </p:txBody>
        </p:sp>
        <p:sp>
          <p:nvSpPr>
            <p:cNvPr id="14" name="McK 5. Source" hidden="1"/>
            <p:cNvSpPr>
              <a:spLocks noChangeArrowheads="1"/>
            </p:cNvSpPr>
            <p:nvPr/>
          </p:nvSpPr>
          <p:spPr bwMode="auto">
            <a:xfrm>
              <a:off x="75" y="4037"/>
              <a:ext cx="4323" cy="113"/>
            </a:xfrm>
            <a:prstGeom prst="rect">
              <a:avLst/>
            </a:prstGeom>
            <a:noFill/>
            <a:ln>
              <a:noFill/>
            </a:ln>
            <a:effectLst/>
            <a:extLst/>
          </p:spPr>
          <p:txBody>
            <a:bodyPr lIns="0" tIns="0" rIns="0" bIns="0" anchor="b">
              <a:spAutoFit/>
            </a:bodyPr>
            <a:lstStyle/>
            <a:p>
              <a:pPr marL="621975" indent="-621975" defTabSz="913526">
                <a:tabLst>
                  <a:tab pos="625214" algn="l"/>
                </a:tabLst>
                <a:defRPr/>
              </a:pPr>
              <a:r>
                <a:rPr lang="ru-RU" sz="1000" dirty="0">
                  <a:solidFill>
                    <a:srgbClr val="000000"/>
                  </a:solidFill>
                  <a:latin typeface="Arial"/>
                  <a:ea typeface="+mn-ea"/>
                  <a:cs typeface="+mn-cs"/>
                </a:rPr>
                <a:t>ИСТОЧНИК: источник</a:t>
              </a:r>
            </a:p>
          </p:txBody>
        </p:sp>
      </p:grpSp>
      <p:grpSp>
        <p:nvGrpSpPr>
          <p:cNvPr id="13017" name="ACET" hidden="1"/>
          <p:cNvGrpSpPr>
            <a:grpSpLocks/>
          </p:cNvGrpSpPr>
          <p:nvPr>
            <p:custDataLst>
              <p:tags r:id="rId14"/>
            </p:custDataLst>
          </p:nvPr>
        </p:nvGrpSpPr>
        <p:grpSpPr bwMode="auto">
          <a:xfrm>
            <a:off x="1692384" y="891236"/>
            <a:ext cx="4968024" cy="510249"/>
            <a:chOff x="915" y="655"/>
            <a:chExt cx="2686" cy="375"/>
          </a:xfrm>
        </p:grpSpPr>
        <p:cxnSp>
          <p:nvCxnSpPr>
            <p:cNvPr id="1302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55"/>
              <a:ext cx="2686" cy="375"/>
            </a:xfrm>
            <a:prstGeom prst="leftRightArrow">
              <a:avLst>
                <a:gd name="adj1" fmla="val 100000"/>
                <a:gd name="adj2" fmla="val 0"/>
              </a:avLst>
            </a:prstGeom>
            <a:noFill/>
            <a:ln>
              <a:noFill/>
            </a:ln>
            <a:effectLst/>
            <a:extLst/>
          </p:spPr>
          <p:txBody>
            <a:bodyPr lIns="0" tIns="0" rIns="0" bIns="18288" anchor="b">
              <a:spAutoFit/>
            </a:bodyPr>
            <a:lstStyle/>
            <a:p>
              <a:pPr>
                <a:defRPr/>
              </a:pPr>
              <a:r>
                <a:rPr lang="ru-RU" sz="1600" b="1" dirty="0">
                  <a:solidFill>
                    <a:srgbClr val="000000"/>
                  </a:solidFill>
                  <a:latin typeface="Arial"/>
                  <a:ea typeface="+mn-ea"/>
                  <a:cs typeface="+mn-cs"/>
                </a:rPr>
                <a:t>Title</a:t>
              </a:r>
            </a:p>
            <a:p>
              <a:pPr>
                <a:defRPr/>
              </a:pPr>
              <a:r>
                <a:rPr lang="ru-RU" sz="1600" dirty="0">
                  <a:solidFill>
                    <a:srgbClr val="808080"/>
                  </a:solidFill>
                  <a:latin typeface="Arial"/>
                  <a:ea typeface="+mn-ea"/>
                  <a:cs typeface="+mn-cs"/>
                </a:rPr>
                <a:t>Unit of measure</a:t>
              </a:r>
            </a:p>
          </p:txBody>
        </p:sp>
      </p:grpSp>
      <p:sp>
        <p:nvSpPr>
          <p:cNvPr id="20" name="SlideLogoText" hidden="1"/>
          <p:cNvSpPr>
            <a:spLocks noChangeArrowheads="1"/>
          </p:cNvSpPr>
          <p:nvPr>
            <p:custDataLst>
              <p:tags r:id="rId15"/>
            </p:custDataLst>
          </p:nvPr>
        </p:nvSpPr>
        <p:spPr bwMode="auto">
          <a:xfrm>
            <a:off x="8406867" y="5504487"/>
            <a:ext cx="1301681" cy="153888"/>
          </a:xfrm>
          <a:prstGeom prst="rect">
            <a:avLst/>
          </a:prstGeom>
          <a:noFill/>
          <a:ln>
            <a:noFill/>
          </a:ln>
          <a:effectLst/>
          <a:extLst/>
        </p:spPr>
        <p:txBody>
          <a:bodyPr wrap="none" lIns="0" tIns="0" rIns="0" bIns="0" anchor="ctr">
            <a:spAutoFit/>
          </a:bodyPr>
          <a:lstStyle/>
          <a:p>
            <a:pPr algn="r" defTabSz="913526">
              <a:defRPr/>
            </a:pPr>
            <a:r>
              <a:rPr lang="en-US" sz="1000" dirty="0">
                <a:solidFill>
                  <a:srgbClr val="FFFFFF"/>
                </a:solidFill>
                <a:latin typeface="Arial"/>
                <a:ea typeface="+mn-ea"/>
                <a:cs typeface="+mn-cs"/>
              </a:rPr>
              <a:t>McKinsey &amp; Company</a:t>
            </a:r>
          </a:p>
        </p:txBody>
      </p:sp>
      <p:sp>
        <p:nvSpPr>
          <p:cNvPr id="21" name="SlideLogoSeparator" hidden="1"/>
          <p:cNvSpPr>
            <a:spLocks noChangeArrowheads="1"/>
          </p:cNvSpPr>
          <p:nvPr>
            <p:custDataLst>
              <p:tags r:id="rId16"/>
            </p:custDataLst>
          </p:nvPr>
        </p:nvSpPr>
        <p:spPr bwMode="auto">
          <a:xfrm>
            <a:off x="9808425" y="5488910"/>
            <a:ext cx="48090" cy="156476"/>
          </a:xfrm>
          <a:prstGeom prst="rect">
            <a:avLst/>
          </a:prstGeom>
          <a:noFill/>
          <a:ln>
            <a:noFill/>
          </a:ln>
          <a:effectLst/>
          <a:extLst/>
        </p:spPr>
        <p:txBody>
          <a:bodyPr wrap="none" lIns="0" tIns="0" rIns="0" bIns="0" anchor="ctr"/>
          <a:lstStyle/>
          <a:p>
            <a:pPr algn="r" defTabSz="913526">
              <a:defRPr/>
            </a:pPr>
            <a:r>
              <a:rPr lang="en-US" dirty="0">
                <a:solidFill>
                  <a:srgbClr val="FFFFFF"/>
                </a:solidFill>
                <a:latin typeface="Arial"/>
                <a:ea typeface="+mn-ea"/>
                <a:cs typeface="+mn-cs"/>
              </a:rPr>
              <a:t>|</a:t>
            </a:r>
          </a:p>
        </p:txBody>
      </p:sp>
      <p:sp>
        <p:nvSpPr>
          <p:cNvPr id="23" name="Slide Number"/>
          <p:cNvSpPr txBox="1">
            <a:spLocks/>
          </p:cNvSpPr>
          <p:nvPr/>
        </p:nvSpPr>
        <p:spPr>
          <a:xfrm>
            <a:off x="10022982" y="5499792"/>
            <a:ext cx="244148" cy="130624"/>
          </a:xfrm>
          <a:prstGeom prst="rect">
            <a:avLst/>
          </a:prstGeom>
        </p:spPr>
        <p:txBody>
          <a:bodyPr wrap="none" lIns="0" tIns="0" rIns="0" bIns="0" anchor="ctr"/>
          <a:lstStyle>
            <a:defPPr>
              <a:defRPr lang="en-US"/>
            </a:defPPr>
            <a:lvl1pPr>
              <a:defRPr sz="1000" baseline="0">
                <a:latin typeface="+mn-lt"/>
              </a:defRPr>
            </a:lvl1pPr>
          </a:lstStyle>
          <a:p>
            <a:pPr algn="ctr">
              <a:defRPr/>
            </a:pPr>
            <a:fld id="{211908EA-DE28-46C4-90DD-5E2523037192}" type="slidenum">
              <a:rPr lang="en-US" smtClean="0">
                <a:solidFill>
                  <a:srgbClr val="000000"/>
                </a:solidFill>
                <a:ea typeface="+mn-ea"/>
                <a:cs typeface="+mn-cs"/>
              </a:rPr>
              <a:pPr algn="ctr">
                <a:defRPr/>
              </a:pPr>
              <a:t>‹#›</a:t>
            </a:fld>
            <a:endParaRPr lang="en-US" dirty="0">
              <a:solidFill>
                <a:srgbClr val="000000"/>
              </a:solidFill>
              <a:ea typeface="+mn-ea"/>
              <a:cs typeface="+mn-cs"/>
            </a:endParaRPr>
          </a:p>
        </p:txBody>
      </p:sp>
      <p:pic>
        <p:nvPicPr>
          <p:cNvPr id="13021" name="Picture 48"/>
          <p:cNvPicPr>
            <a:picLocks noChangeAspect="1" noChangeArrowheads="1"/>
          </p:cNvPicPr>
          <p:nvPr>
            <p:custDataLst>
              <p:tags r:id="rId17"/>
            </p:custDataLst>
          </p:nvPr>
        </p:nvPicPr>
        <p:blipFill>
          <a:blip r:embed="rId21"/>
          <a:srcRect/>
          <a:stretch>
            <a:fillRect/>
          </a:stretch>
        </p:blipFill>
        <p:spPr bwMode="auto">
          <a:xfrm>
            <a:off x="86933" y="5608646"/>
            <a:ext cx="10263425" cy="104772"/>
          </a:xfrm>
          <a:prstGeom prst="rect">
            <a:avLst/>
          </a:prstGeom>
          <a:noFill/>
          <a:ln w="9525">
            <a:noFill/>
            <a:miter lim="800000"/>
            <a:headEnd/>
            <a:tailEnd/>
          </a:ln>
        </p:spPr>
      </p:pic>
      <p:pic>
        <p:nvPicPr>
          <p:cNvPr id="13022" name="Picture 48"/>
          <p:cNvPicPr>
            <a:picLocks noChangeAspect="1" noChangeArrowheads="1"/>
          </p:cNvPicPr>
          <p:nvPr>
            <p:custDataLst>
              <p:tags r:id="rId18"/>
            </p:custDataLst>
          </p:nvPr>
        </p:nvPicPr>
        <p:blipFill>
          <a:blip r:embed="rId21"/>
          <a:srcRect/>
          <a:stretch>
            <a:fillRect/>
          </a:stretch>
        </p:blipFill>
        <p:spPr bwMode="auto">
          <a:xfrm>
            <a:off x="86933" y="551071"/>
            <a:ext cx="10263425" cy="104771"/>
          </a:xfrm>
          <a:prstGeom prst="rect">
            <a:avLst/>
          </a:prstGeom>
          <a:noFill/>
          <a:ln w="9525">
            <a:noFill/>
            <a:miter lim="800000"/>
            <a:headEnd/>
            <a:tailEnd/>
          </a:ln>
        </p:spPr>
      </p:pic>
      <p:pic>
        <p:nvPicPr>
          <p:cNvPr id="13023" name="Picture 53" descr="Сбербанк России. Всегда рядом"/>
          <p:cNvPicPr>
            <a:picLocks noChangeAspect="1" noChangeArrowheads="1"/>
          </p:cNvPicPr>
          <p:nvPr/>
        </p:nvPicPr>
        <p:blipFill>
          <a:blip r:embed="rId22"/>
          <a:srcRect t="11224" r="6099" b="7909"/>
          <a:stretch>
            <a:fillRect/>
          </a:stretch>
        </p:blipFill>
        <p:spPr bwMode="auto">
          <a:xfrm>
            <a:off x="7969928" y="78919"/>
            <a:ext cx="2363787" cy="431330"/>
          </a:xfrm>
          <a:prstGeom prst="rect">
            <a:avLst/>
          </a:prstGeom>
          <a:noFill/>
          <a:ln w="9525">
            <a:noFill/>
            <a:miter lim="800000"/>
            <a:headEnd/>
            <a:tailEnd/>
          </a:ln>
        </p:spPr>
      </p:pic>
    </p:spTree>
    <p:extLst>
      <p:ext uri="{BB962C8B-B14F-4D97-AF65-F5344CB8AC3E}">
        <p14:creationId xmlns:p14="http://schemas.microsoft.com/office/powerpoint/2010/main" val="3475476691"/>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3526" rtl="0" eaLnBrk="1" fontAlgn="base" hangingPunct="1">
        <a:spcBef>
          <a:spcPct val="0"/>
        </a:spcBef>
        <a:spcAft>
          <a:spcPct val="0"/>
        </a:spcAft>
        <a:tabLst>
          <a:tab pos="364439" algn="l"/>
        </a:tabLst>
        <a:defRPr sz="1900" b="1">
          <a:solidFill>
            <a:schemeClr val="tx1"/>
          </a:solidFill>
          <a:latin typeface="+mj-lt"/>
          <a:ea typeface="+mj-ea"/>
          <a:cs typeface="+mj-cs"/>
        </a:defRPr>
      </a:lvl1pPr>
      <a:lvl2pPr algn="l" defTabSz="913526" rtl="0" eaLnBrk="1" fontAlgn="base" hangingPunct="1">
        <a:spcBef>
          <a:spcPct val="0"/>
        </a:spcBef>
        <a:spcAft>
          <a:spcPct val="0"/>
        </a:spcAft>
        <a:tabLst>
          <a:tab pos="364439" algn="l"/>
        </a:tabLst>
        <a:defRPr sz="1900" b="1">
          <a:solidFill>
            <a:schemeClr val="tx1"/>
          </a:solidFill>
          <a:latin typeface="Arial" charset="0"/>
        </a:defRPr>
      </a:lvl2pPr>
      <a:lvl3pPr algn="l" defTabSz="913526" rtl="0" eaLnBrk="1" fontAlgn="base" hangingPunct="1">
        <a:spcBef>
          <a:spcPct val="0"/>
        </a:spcBef>
        <a:spcAft>
          <a:spcPct val="0"/>
        </a:spcAft>
        <a:tabLst>
          <a:tab pos="364439" algn="l"/>
        </a:tabLst>
        <a:defRPr sz="1900" b="1">
          <a:solidFill>
            <a:schemeClr val="tx1"/>
          </a:solidFill>
          <a:latin typeface="Arial" charset="0"/>
        </a:defRPr>
      </a:lvl3pPr>
      <a:lvl4pPr algn="l" defTabSz="913526" rtl="0" eaLnBrk="1" fontAlgn="base" hangingPunct="1">
        <a:spcBef>
          <a:spcPct val="0"/>
        </a:spcBef>
        <a:spcAft>
          <a:spcPct val="0"/>
        </a:spcAft>
        <a:tabLst>
          <a:tab pos="364439" algn="l"/>
        </a:tabLst>
        <a:defRPr sz="1900" b="1">
          <a:solidFill>
            <a:schemeClr val="tx1"/>
          </a:solidFill>
          <a:latin typeface="Arial" charset="0"/>
        </a:defRPr>
      </a:lvl4pPr>
      <a:lvl5pPr algn="l" defTabSz="913526" rtl="0" eaLnBrk="1" fontAlgn="base" hangingPunct="1">
        <a:spcBef>
          <a:spcPct val="0"/>
        </a:spcBef>
        <a:spcAft>
          <a:spcPct val="0"/>
        </a:spcAft>
        <a:tabLst>
          <a:tab pos="364439" algn="l"/>
        </a:tabLst>
        <a:defRPr sz="1900" b="1">
          <a:solidFill>
            <a:schemeClr val="tx1"/>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9861" indent="-349861"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SzPct val="120000"/>
        <a:buFont typeface="Arial" charset="0"/>
        <a:buChar char="▫"/>
        <a:defRPr sz="1600">
          <a:solidFill>
            <a:schemeClr val="tx1"/>
          </a:solidFill>
          <a:latin typeface="+mn-lt"/>
        </a:defRPr>
      </a:lvl4pPr>
      <a:lvl5pPr marL="764511" indent="-132818" algn="l" defTabSz="913526" rtl="0" eaLnBrk="1" fontAlgn="base" hangingPunct="1">
        <a:spcBef>
          <a:spcPct val="0"/>
        </a:spcBef>
        <a:spcAft>
          <a:spcPct val="0"/>
        </a:spcAft>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0E72B6D6-7209-48D5-A91C-73A3117A4565-L0-001"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cid:7EF90B6B-DAB7-4AE8-A45B-1BFCC30BBDFF-L0-001"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image" Target="cid:9EBD110E-1B01-46E5-AC8B-C29A6961B76E-L0-001" TargetMode="External"/><Relationship Id="rId4" Type="http://schemas.openxmlformats.org/officeDocument/2006/relationships/image" Target="cid:7D17EE09-8A07-4B9D-95B6-7F8ED8D7EFF5-L0-001" TargetMode="Externa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192" y="416744"/>
            <a:ext cx="9973857" cy="303535"/>
          </a:xfrm>
        </p:spPr>
        <p:txBody>
          <a:bodyPr/>
          <a:lstStyle/>
          <a:p>
            <a:pPr algn="ctr"/>
            <a:r>
              <a:rPr lang="ru-RU" sz="1600" dirty="0">
                <a:solidFill>
                  <a:schemeClr val="accent1">
                    <a:lumMod val="75000"/>
                  </a:schemeClr>
                </a:solidFill>
              </a:rPr>
              <a:t>Вариант </a:t>
            </a:r>
            <a:r>
              <a:rPr lang="ru-RU" sz="1600" dirty="0" smtClean="0">
                <a:solidFill>
                  <a:schemeClr val="accent1">
                    <a:lumMod val="75000"/>
                  </a:schemeClr>
                </a:solidFill>
              </a:rPr>
              <a:t>оплаты через </a:t>
            </a:r>
            <a:r>
              <a:rPr lang="ru-RU" sz="1600" dirty="0">
                <a:solidFill>
                  <a:schemeClr val="accent1">
                    <a:lumMod val="75000"/>
                  </a:schemeClr>
                </a:solidFill>
              </a:rPr>
              <a:t>поиск услуги, если штрих-код не размещен или не считывается</a:t>
            </a:r>
            <a:endParaRPr lang="ru-RU" sz="1600" dirty="0">
              <a:solidFill>
                <a:schemeClr val="accent1">
                  <a:lumMod val="75000"/>
                </a:schemeClr>
              </a:solidFill>
            </a:endParaRPr>
          </a:p>
        </p:txBody>
      </p:sp>
      <p:pic>
        <p:nvPicPr>
          <p:cNvPr id="6" name="Picture 3" descr="C:\Users\Shinkin-AN\Desktop\l78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32" y="5275265"/>
            <a:ext cx="4095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265568" y="813114"/>
            <a:ext cx="1862737" cy="441044"/>
          </a:xfrm>
          <a:prstGeom prst="rect">
            <a:avLst/>
          </a:prstGeom>
          <a:solidFill>
            <a:srgbClr val="7EB43B"/>
          </a:solidFill>
          <a:ln>
            <a:noFill/>
          </a:ln>
          <a:extLst/>
        </p:spPr>
        <p:txBody>
          <a:bodyPr vert="horz" wrap="square" lIns="0" tIns="0" rIns="0" bIns="0" numCol="1" anchor="ctr" anchorCtr="0" compatLnSpc="1">
            <a:prstTxWarp prst="textNoShape">
              <a:avLst/>
            </a:prstTxWarp>
          </a:bodyPr>
          <a:lstStyle>
            <a:lvl1pPr eaLnBrk="0" hangingPunct="0">
              <a:lnSpc>
                <a:spcPct val="90000"/>
              </a:lnSpc>
              <a:defRPr sz="2000" b="1">
                <a:solidFill>
                  <a:srgbClr val="00703C"/>
                </a:solidFill>
                <a:latin typeface="Calibri" pitchFamily="34" charset="0"/>
                <a:ea typeface="+mj-ea"/>
                <a:cs typeface="Calibri" pitchFamily="34" charset="0"/>
              </a:defRPr>
            </a:lvl1pPr>
            <a:lvl2pPr eaLnBrk="0" hangingPunct="0">
              <a:lnSpc>
                <a:spcPct val="90000"/>
              </a:lnSpc>
              <a:defRPr sz="2000" b="1">
                <a:solidFill>
                  <a:srgbClr val="00703C"/>
                </a:solidFill>
                <a:latin typeface="Fedra Sans Pro Book LF" pitchFamily="34" charset="0"/>
                <a:ea typeface="ヒラギノ角ゴ Pro W3" pitchFamily="-128" charset="-128"/>
              </a:defRPr>
            </a:lvl2pPr>
            <a:lvl3pPr eaLnBrk="0" hangingPunct="0">
              <a:lnSpc>
                <a:spcPct val="90000"/>
              </a:lnSpc>
              <a:defRPr sz="2000" b="1">
                <a:solidFill>
                  <a:srgbClr val="00703C"/>
                </a:solidFill>
                <a:latin typeface="Fedra Sans Pro Book LF" pitchFamily="34" charset="0"/>
                <a:ea typeface="ヒラギノ角ゴ Pro W3" pitchFamily="-128" charset="-128"/>
              </a:defRPr>
            </a:lvl3pPr>
            <a:lvl4pPr eaLnBrk="0" hangingPunct="0">
              <a:lnSpc>
                <a:spcPct val="90000"/>
              </a:lnSpc>
              <a:defRPr sz="2000" b="1">
                <a:solidFill>
                  <a:srgbClr val="00703C"/>
                </a:solidFill>
                <a:latin typeface="Fedra Sans Pro Book LF" pitchFamily="34" charset="0"/>
                <a:ea typeface="ヒラギノ角ゴ Pro W3" pitchFamily="-128" charset="-128"/>
              </a:defRPr>
            </a:lvl4pPr>
            <a:lvl5pPr eaLnBrk="0" hangingPunct="0">
              <a:lnSpc>
                <a:spcPct val="90000"/>
              </a:lnSpc>
              <a:defRPr sz="2000" b="1">
                <a:solidFill>
                  <a:srgbClr val="00703C"/>
                </a:solidFill>
                <a:latin typeface="Fedra Sans Pro Book LF" pitchFamily="34" charset="0"/>
                <a:ea typeface="ヒラギノ角ゴ Pro W3" pitchFamily="-128" charset="-128"/>
              </a:defRPr>
            </a:lvl5pPr>
            <a:lvl6pPr marL="45720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fontAlgn="base">
              <a:lnSpc>
                <a:spcPct val="90000"/>
              </a:lnSpc>
              <a:spcBef>
                <a:spcPct val="0"/>
              </a:spcBef>
              <a:spcAft>
                <a:spcPct val="0"/>
              </a:spcAft>
              <a:defRPr sz="2000" b="1">
                <a:solidFill>
                  <a:srgbClr val="007341"/>
                </a:solidFill>
                <a:latin typeface="Arial" charset="0"/>
                <a:ea typeface="ヒラギノ角ゴ Pro W3" pitchFamily="-128" charset="-128"/>
              </a:defRPr>
            </a:lvl9pPr>
          </a:lstStyle>
          <a:p>
            <a:pPr algn="ctr">
              <a:spcBef>
                <a:spcPts val="0"/>
              </a:spcBef>
            </a:pPr>
            <a:r>
              <a:rPr lang="ru-RU" sz="1000" b="0" dirty="0" smtClean="0">
                <a:solidFill>
                  <a:srgbClr val="FFFFFF"/>
                </a:solidFill>
              </a:rPr>
              <a:t>ВВЕДИТЕ ИНН ОРГАНИЗАЦИИ В ПОИСКОВОЙ СТРОКЕ НА ВКЛАДКЕ </a:t>
            </a:r>
            <a:r>
              <a:rPr lang="ru-RU" sz="1000" b="0" dirty="0">
                <a:solidFill>
                  <a:srgbClr val="FFFFFF"/>
                </a:solidFill>
              </a:rPr>
              <a:t>«ПЛАТЕЖИ»</a:t>
            </a:r>
          </a:p>
        </p:txBody>
      </p:sp>
      <p:sp>
        <p:nvSpPr>
          <p:cNvPr id="15" name="Text Box 3"/>
          <p:cNvSpPr txBox="1">
            <a:spLocks noChangeArrowheads="1"/>
          </p:cNvSpPr>
          <p:nvPr/>
        </p:nvSpPr>
        <p:spPr bwMode="auto">
          <a:xfrm>
            <a:off x="4226551" y="813114"/>
            <a:ext cx="1929824" cy="438874"/>
          </a:xfrm>
          <a:prstGeom prst="rect">
            <a:avLst/>
          </a:prstGeom>
          <a:solidFill>
            <a:srgbClr val="7EB43B"/>
          </a:solidFill>
          <a:ln>
            <a:noFill/>
          </a:ln>
          <a:extLst/>
        </p:spPr>
        <p:txBody>
          <a:bodyPr vert="horz" wrap="square" lIns="0" tIns="0" rIns="0" bIns="0" numCol="1" anchor="ctr" anchorCtr="0" compatLnSpc="1">
            <a:prstTxWarp prst="textNoShape">
              <a:avLst/>
            </a:prstTxWarp>
          </a:bodyPr>
          <a:lstStyle>
            <a:lvl1pPr eaLnBrk="0" hangingPunct="0">
              <a:lnSpc>
                <a:spcPct val="90000"/>
              </a:lnSpc>
              <a:defRPr sz="2000" b="1">
                <a:solidFill>
                  <a:srgbClr val="00703C"/>
                </a:solidFill>
                <a:latin typeface="Calibri" pitchFamily="34" charset="0"/>
                <a:ea typeface="+mj-ea"/>
                <a:cs typeface="Calibri" pitchFamily="34" charset="0"/>
              </a:defRPr>
            </a:lvl1pPr>
            <a:lvl2pPr eaLnBrk="0" hangingPunct="0">
              <a:lnSpc>
                <a:spcPct val="90000"/>
              </a:lnSpc>
              <a:defRPr sz="2000" b="1">
                <a:solidFill>
                  <a:srgbClr val="00703C"/>
                </a:solidFill>
                <a:latin typeface="Fedra Sans Pro Book LF" pitchFamily="34" charset="0"/>
                <a:ea typeface="ヒラギノ角ゴ Pro W3" pitchFamily="-128" charset="-128"/>
              </a:defRPr>
            </a:lvl2pPr>
            <a:lvl3pPr eaLnBrk="0" hangingPunct="0">
              <a:lnSpc>
                <a:spcPct val="90000"/>
              </a:lnSpc>
              <a:defRPr sz="2000" b="1">
                <a:solidFill>
                  <a:srgbClr val="00703C"/>
                </a:solidFill>
                <a:latin typeface="Fedra Sans Pro Book LF" pitchFamily="34" charset="0"/>
                <a:ea typeface="ヒラギノ角ゴ Pro W3" pitchFamily="-128" charset="-128"/>
              </a:defRPr>
            </a:lvl3pPr>
            <a:lvl4pPr eaLnBrk="0" hangingPunct="0">
              <a:lnSpc>
                <a:spcPct val="90000"/>
              </a:lnSpc>
              <a:defRPr sz="2000" b="1">
                <a:solidFill>
                  <a:srgbClr val="00703C"/>
                </a:solidFill>
                <a:latin typeface="Fedra Sans Pro Book LF" pitchFamily="34" charset="0"/>
                <a:ea typeface="ヒラギノ角ゴ Pro W3" pitchFamily="-128" charset="-128"/>
              </a:defRPr>
            </a:lvl4pPr>
            <a:lvl5pPr eaLnBrk="0" hangingPunct="0">
              <a:lnSpc>
                <a:spcPct val="90000"/>
              </a:lnSpc>
              <a:defRPr sz="2000" b="1">
                <a:solidFill>
                  <a:srgbClr val="00703C"/>
                </a:solidFill>
                <a:latin typeface="Fedra Sans Pro Book LF" pitchFamily="34" charset="0"/>
                <a:ea typeface="ヒラギノ角ゴ Pro W3" pitchFamily="-128" charset="-128"/>
              </a:defRPr>
            </a:lvl5pPr>
            <a:lvl6pPr marL="45720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fontAlgn="base">
              <a:lnSpc>
                <a:spcPct val="90000"/>
              </a:lnSpc>
              <a:spcBef>
                <a:spcPct val="0"/>
              </a:spcBef>
              <a:spcAft>
                <a:spcPct val="0"/>
              </a:spcAft>
              <a:defRPr sz="2000" b="1">
                <a:solidFill>
                  <a:srgbClr val="007341"/>
                </a:solidFill>
                <a:latin typeface="Arial" charset="0"/>
                <a:ea typeface="ヒラギノ角ゴ Pro W3" pitchFamily="-128" charset="-128"/>
              </a:defRPr>
            </a:lvl9pPr>
          </a:lstStyle>
          <a:p>
            <a:pPr algn="ctr">
              <a:spcBef>
                <a:spcPts val="0"/>
              </a:spcBef>
            </a:pPr>
            <a:r>
              <a:rPr lang="ru-RU" sz="1000" b="0" dirty="0" smtClean="0">
                <a:solidFill>
                  <a:srgbClr val="FFFFFF"/>
                </a:solidFill>
              </a:rPr>
              <a:t>ВВЕДИТЕ ФИО, ВЫБЕРИТЕ КАРТУ ДЛЯ ОПЛАТЫ</a:t>
            </a:r>
            <a:endParaRPr lang="ru-RU" sz="1000" b="0" dirty="0">
              <a:solidFill>
                <a:srgbClr val="FFFFFF"/>
              </a:solidFill>
            </a:endParaRPr>
          </a:p>
        </p:txBody>
      </p:sp>
      <p:sp>
        <p:nvSpPr>
          <p:cNvPr id="16" name="Text Box 3"/>
          <p:cNvSpPr txBox="1">
            <a:spLocks noChangeArrowheads="1"/>
          </p:cNvSpPr>
          <p:nvPr/>
        </p:nvSpPr>
        <p:spPr bwMode="auto">
          <a:xfrm>
            <a:off x="8283226" y="813114"/>
            <a:ext cx="1932823" cy="432000"/>
          </a:xfrm>
          <a:prstGeom prst="rect">
            <a:avLst/>
          </a:prstGeom>
          <a:solidFill>
            <a:srgbClr val="7EB43B"/>
          </a:solidFill>
          <a:ln>
            <a:noFill/>
          </a:ln>
          <a:extLst/>
        </p:spPr>
        <p:txBody>
          <a:bodyPr vert="horz" wrap="square" lIns="0" tIns="0" rIns="0" bIns="0" numCol="1" anchor="ctr" anchorCtr="0" compatLnSpc="1">
            <a:prstTxWarp prst="textNoShape">
              <a:avLst/>
            </a:prstTxWarp>
          </a:bodyPr>
          <a:lstStyle>
            <a:lvl1pPr eaLnBrk="0" hangingPunct="0">
              <a:lnSpc>
                <a:spcPct val="90000"/>
              </a:lnSpc>
              <a:defRPr sz="2000" b="1">
                <a:solidFill>
                  <a:srgbClr val="00703C"/>
                </a:solidFill>
                <a:latin typeface="Calibri" pitchFamily="34" charset="0"/>
                <a:ea typeface="+mj-ea"/>
                <a:cs typeface="Calibri" pitchFamily="34" charset="0"/>
              </a:defRPr>
            </a:lvl1pPr>
            <a:lvl2pPr eaLnBrk="0" hangingPunct="0">
              <a:lnSpc>
                <a:spcPct val="90000"/>
              </a:lnSpc>
              <a:defRPr sz="2000" b="1">
                <a:solidFill>
                  <a:srgbClr val="00703C"/>
                </a:solidFill>
                <a:latin typeface="Fedra Sans Pro Book LF" pitchFamily="34" charset="0"/>
                <a:ea typeface="ヒラギノ角ゴ Pro W3" pitchFamily="-128" charset="-128"/>
              </a:defRPr>
            </a:lvl2pPr>
            <a:lvl3pPr eaLnBrk="0" hangingPunct="0">
              <a:lnSpc>
                <a:spcPct val="90000"/>
              </a:lnSpc>
              <a:defRPr sz="2000" b="1">
                <a:solidFill>
                  <a:srgbClr val="00703C"/>
                </a:solidFill>
                <a:latin typeface="Fedra Sans Pro Book LF" pitchFamily="34" charset="0"/>
                <a:ea typeface="ヒラギノ角ゴ Pro W3" pitchFamily="-128" charset="-128"/>
              </a:defRPr>
            </a:lvl3pPr>
            <a:lvl4pPr eaLnBrk="0" hangingPunct="0">
              <a:lnSpc>
                <a:spcPct val="90000"/>
              </a:lnSpc>
              <a:defRPr sz="2000" b="1">
                <a:solidFill>
                  <a:srgbClr val="00703C"/>
                </a:solidFill>
                <a:latin typeface="Fedra Sans Pro Book LF" pitchFamily="34" charset="0"/>
                <a:ea typeface="ヒラギノ角ゴ Pro W3" pitchFamily="-128" charset="-128"/>
              </a:defRPr>
            </a:lvl4pPr>
            <a:lvl5pPr eaLnBrk="0" hangingPunct="0">
              <a:lnSpc>
                <a:spcPct val="90000"/>
              </a:lnSpc>
              <a:defRPr sz="2000" b="1">
                <a:solidFill>
                  <a:srgbClr val="00703C"/>
                </a:solidFill>
                <a:latin typeface="Fedra Sans Pro Book LF" pitchFamily="34" charset="0"/>
                <a:ea typeface="ヒラギノ角ゴ Pro W3" pitchFamily="-128" charset="-128"/>
              </a:defRPr>
            </a:lvl5pPr>
            <a:lvl6pPr marL="45720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fontAlgn="base">
              <a:lnSpc>
                <a:spcPct val="90000"/>
              </a:lnSpc>
              <a:spcBef>
                <a:spcPct val="0"/>
              </a:spcBef>
              <a:spcAft>
                <a:spcPct val="0"/>
              </a:spcAft>
              <a:defRPr sz="2000" b="1">
                <a:solidFill>
                  <a:srgbClr val="007341"/>
                </a:solidFill>
                <a:latin typeface="Arial" charset="0"/>
                <a:ea typeface="ヒラギノ角ゴ Pro W3" pitchFamily="-128" charset="-128"/>
              </a:defRPr>
            </a:lvl9pPr>
          </a:lstStyle>
          <a:p>
            <a:pPr algn="ctr">
              <a:spcBef>
                <a:spcPts val="0"/>
              </a:spcBef>
            </a:pPr>
            <a:r>
              <a:rPr lang="ru-RU" sz="1000" b="0" dirty="0" smtClean="0">
                <a:solidFill>
                  <a:srgbClr val="FFFFFF"/>
                </a:solidFill>
              </a:rPr>
              <a:t>НАЖМИТЕ «ОПЛАТИТЬ»</a:t>
            </a:r>
            <a:endParaRPr lang="ru-RU" sz="1000" b="0" dirty="0">
              <a:solidFill>
                <a:srgbClr val="FFFFFF"/>
              </a:solidFill>
            </a:endParaRPr>
          </a:p>
        </p:txBody>
      </p:sp>
      <p:sp>
        <p:nvSpPr>
          <p:cNvPr id="18" name="Text Box 3"/>
          <p:cNvSpPr txBox="1">
            <a:spLocks noChangeArrowheads="1"/>
          </p:cNvSpPr>
          <p:nvPr/>
        </p:nvSpPr>
        <p:spPr bwMode="auto">
          <a:xfrm>
            <a:off x="2214611" y="813114"/>
            <a:ext cx="1929825" cy="448604"/>
          </a:xfrm>
          <a:prstGeom prst="rect">
            <a:avLst/>
          </a:prstGeom>
          <a:solidFill>
            <a:srgbClr val="7EB43B"/>
          </a:solidFill>
          <a:ln>
            <a:noFill/>
          </a:ln>
          <a:extLst/>
        </p:spPr>
        <p:txBody>
          <a:bodyPr vert="horz" wrap="square" lIns="0" tIns="0" rIns="0" bIns="0" numCol="1" anchor="ctr" anchorCtr="0" compatLnSpc="1">
            <a:prstTxWarp prst="textNoShape">
              <a:avLst/>
            </a:prstTxWarp>
          </a:bodyPr>
          <a:lstStyle>
            <a:lvl1pPr eaLnBrk="0" hangingPunct="0">
              <a:lnSpc>
                <a:spcPct val="90000"/>
              </a:lnSpc>
              <a:defRPr sz="2000" b="1">
                <a:solidFill>
                  <a:srgbClr val="00703C"/>
                </a:solidFill>
                <a:latin typeface="Calibri" pitchFamily="34" charset="0"/>
                <a:ea typeface="+mj-ea"/>
                <a:cs typeface="Calibri" pitchFamily="34" charset="0"/>
              </a:defRPr>
            </a:lvl1pPr>
            <a:lvl2pPr eaLnBrk="0" hangingPunct="0">
              <a:lnSpc>
                <a:spcPct val="90000"/>
              </a:lnSpc>
              <a:defRPr sz="2000" b="1">
                <a:solidFill>
                  <a:srgbClr val="00703C"/>
                </a:solidFill>
                <a:latin typeface="Fedra Sans Pro Book LF" pitchFamily="34" charset="0"/>
                <a:ea typeface="ヒラギノ角ゴ Pro W3" pitchFamily="-128" charset="-128"/>
              </a:defRPr>
            </a:lvl2pPr>
            <a:lvl3pPr eaLnBrk="0" hangingPunct="0">
              <a:lnSpc>
                <a:spcPct val="90000"/>
              </a:lnSpc>
              <a:defRPr sz="2000" b="1">
                <a:solidFill>
                  <a:srgbClr val="00703C"/>
                </a:solidFill>
                <a:latin typeface="Fedra Sans Pro Book LF" pitchFamily="34" charset="0"/>
                <a:ea typeface="ヒラギノ角ゴ Pro W3" pitchFamily="-128" charset="-128"/>
              </a:defRPr>
            </a:lvl3pPr>
            <a:lvl4pPr eaLnBrk="0" hangingPunct="0">
              <a:lnSpc>
                <a:spcPct val="90000"/>
              </a:lnSpc>
              <a:defRPr sz="2000" b="1">
                <a:solidFill>
                  <a:srgbClr val="00703C"/>
                </a:solidFill>
                <a:latin typeface="Fedra Sans Pro Book LF" pitchFamily="34" charset="0"/>
                <a:ea typeface="ヒラギノ角ゴ Pro W3" pitchFamily="-128" charset="-128"/>
              </a:defRPr>
            </a:lvl4pPr>
            <a:lvl5pPr eaLnBrk="0" hangingPunct="0">
              <a:lnSpc>
                <a:spcPct val="90000"/>
              </a:lnSpc>
              <a:defRPr sz="2000" b="1">
                <a:solidFill>
                  <a:srgbClr val="00703C"/>
                </a:solidFill>
                <a:latin typeface="Fedra Sans Pro Book LF" pitchFamily="34" charset="0"/>
                <a:ea typeface="ヒラギノ角ゴ Pro W3" pitchFamily="-128" charset="-128"/>
              </a:defRPr>
            </a:lvl5pPr>
            <a:lvl6pPr marL="45720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fontAlgn="base">
              <a:lnSpc>
                <a:spcPct val="90000"/>
              </a:lnSpc>
              <a:spcBef>
                <a:spcPct val="0"/>
              </a:spcBef>
              <a:spcAft>
                <a:spcPct val="0"/>
              </a:spcAft>
              <a:defRPr sz="2000" b="1">
                <a:solidFill>
                  <a:srgbClr val="007341"/>
                </a:solidFill>
                <a:latin typeface="Arial" charset="0"/>
                <a:ea typeface="ヒラギノ角ゴ Pro W3" pitchFamily="-128" charset="-128"/>
              </a:defRPr>
            </a:lvl9pPr>
          </a:lstStyle>
          <a:p>
            <a:pPr algn="ctr">
              <a:spcBef>
                <a:spcPts val="0"/>
              </a:spcBef>
            </a:pPr>
            <a:r>
              <a:rPr lang="ru-RU" sz="1000" b="0" dirty="0" smtClean="0">
                <a:solidFill>
                  <a:srgbClr val="FFFFFF"/>
                </a:solidFill>
              </a:rPr>
              <a:t>ВЫБЕРИТЕ УСЛУГУ</a:t>
            </a:r>
            <a:endParaRPr lang="ru-RU" sz="1000" b="0" dirty="0">
              <a:solidFill>
                <a:srgbClr val="FFFFFF"/>
              </a:solidFill>
            </a:endParaRPr>
          </a:p>
        </p:txBody>
      </p:sp>
      <p:pic>
        <p:nvPicPr>
          <p:cNvPr id="25" name="Picture 3" descr="C:\Users\Shinkin-AN\Desktop\l78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169" y="5275038"/>
            <a:ext cx="4095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Shinkin-AN\Desktop\l78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366" y="5275264"/>
            <a:ext cx="4095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Shinkin-AN\Desktop\l78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563" y="5275265"/>
            <a:ext cx="409575" cy="485775"/>
          </a:xfrm>
          <a:prstGeom prst="rect">
            <a:avLst/>
          </a:prstGeom>
          <a:noFill/>
          <a:extLst>
            <a:ext uri="{909E8E84-426E-40DD-AFC4-6F175D3DCCD1}">
              <a14:hiddenFill xmlns:a14="http://schemas.microsoft.com/office/drawing/2010/main">
                <a:solidFill>
                  <a:srgbClr val="FFFFFF"/>
                </a:solidFill>
              </a14:hiddenFill>
            </a:ext>
          </a:extLst>
        </p:spPr>
      </p:pic>
      <p:sp>
        <p:nvSpPr>
          <p:cNvPr id="45" name="Скругленный прямоугольник 44"/>
          <p:cNvSpPr/>
          <p:nvPr/>
        </p:nvSpPr>
        <p:spPr bwMode="auto">
          <a:xfrm>
            <a:off x="2635224" y="6611268"/>
            <a:ext cx="724603" cy="245126"/>
          </a:xfrm>
          <a:prstGeom prst="roundRect">
            <a:avLst/>
          </a:prstGeom>
          <a:solidFill>
            <a:srgbClr val="C00000">
              <a:alpha val="19000"/>
            </a:srgb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solidFill>
                  <a:srgbClr val="FF0000"/>
                </a:solidFill>
              </a:ln>
              <a:solidFill>
                <a:schemeClr val="tx1"/>
              </a:solidFill>
              <a:effectLst/>
              <a:latin typeface="Arial" charset="0"/>
              <a:ea typeface="ヒラギノ角ゴ Pro W3" pitchFamily="-128" charset="-128"/>
            </a:endParaRPr>
          </a:p>
        </p:txBody>
      </p:sp>
      <p:sp>
        <p:nvSpPr>
          <p:cNvPr id="51" name="Text Box 3"/>
          <p:cNvSpPr txBox="1">
            <a:spLocks noChangeArrowheads="1"/>
          </p:cNvSpPr>
          <p:nvPr/>
        </p:nvSpPr>
        <p:spPr bwMode="auto">
          <a:xfrm>
            <a:off x="6249791" y="813114"/>
            <a:ext cx="1929818" cy="448604"/>
          </a:xfrm>
          <a:prstGeom prst="rect">
            <a:avLst/>
          </a:prstGeom>
          <a:solidFill>
            <a:srgbClr val="7EB43B"/>
          </a:solidFill>
          <a:ln>
            <a:noFill/>
          </a:ln>
          <a:extLst/>
        </p:spPr>
        <p:txBody>
          <a:bodyPr vert="horz" wrap="square" lIns="0" tIns="0" rIns="0" bIns="0" numCol="1" anchor="ctr" anchorCtr="0" compatLnSpc="1">
            <a:prstTxWarp prst="textNoShape">
              <a:avLst/>
            </a:prstTxWarp>
          </a:bodyPr>
          <a:lstStyle>
            <a:lvl1pPr eaLnBrk="0" hangingPunct="0">
              <a:lnSpc>
                <a:spcPct val="90000"/>
              </a:lnSpc>
              <a:defRPr sz="2000" b="1">
                <a:solidFill>
                  <a:srgbClr val="00703C"/>
                </a:solidFill>
                <a:latin typeface="Calibri" pitchFamily="34" charset="0"/>
                <a:ea typeface="+mj-ea"/>
                <a:cs typeface="Calibri" pitchFamily="34" charset="0"/>
              </a:defRPr>
            </a:lvl1pPr>
            <a:lvl2pPr eaLnBrk="0" hangingPunct="0">
              <a:lnSpc>
                <a:spcPct val="90000"/>
              </a:lnSpc>
              <a:defRPr sz="2000" b="1">
                <a:solidFill>
                  <a:srgbClr val="00703C"/>
                </a:solidFill>
                <a:latin typeface="Fedra Sans Pro Book LF" pitchFamily="34" charset="0"/>
                <a:ea typeface="ヒラギノ角ゴ Pro W3" pitchFamily="-128" charset="-128"/>
              </a:defRPr>
            </a:lvl2pPr>
            <a:lvl3pPr eaLnBrk="0" hangingPunct="0">
              <a:lnSpc>
                <a:spcPct val="90000"/>
              </a:lnSpc>
              <a:defRPr sz="2000" b="1">
                <a:solidFill>
                  <a:srgbClr val="00703C"/>
                </a:solidFill>
                <a:latin typeface="Fedra Sans Pro Book LF" pitchFamily="34" charset="0"/>
                <a:ea typeface="ヒラギノ角ゴ Pro W3" pitchFamily="-128" charset="-128"/>
              </a:defRPr>
            </a:lvl3pPr>
            <a:lvl4pPr eaLnBrk="0" hangingPunct="0">
              <a:lnSpc>
                <a:spcPct val="90000"/>
              </a:lnSpc>
              <a:defRPr sz="2000" b="1">
                <a:solidFill>
                  <a:srgbClr val="00703C"/>
                </a:solidFill>
                <a:latin typeface="Fedra Sans Pro Book LF" pitchFamily="34" charset="0"/>
                <a:ea typeface="ヒラギノ角ゴ Pro W3" pitchFamily="-128" charset="-128"/>
              </a:defRPr>
            </a:lvl4pPr>
            <a:lvl5pPr eaLnBrk="0" hangingPunct="0">
              <a:lnSpc>
                <a:spcPct val="90000"/>
              </a:lnSpc>
              <a:defRPr sz="2000" b="1">
                <a:solidFill>
                  <a:srgbClr val="00703C"/>
                </a:solidFill>
                <a:latin typeface="Fedra Sans Pro Book LF" pitchFamily="34" charset="0"/>
                <a:ea typeface="ヒラギノ角ゴ Pro W3" pitchFamily="-128" charset="-128"/>
              </a:defRPr>
            </a:lvl5pPr>
            <a:lvl6pPr marL="457200" fontAlgn="base">
              <a:lnSpc>
                <a:spcPct val="90000"/>
              </a:lnSpc>
              <a:spcBef>
                <a:spcPct val="0"/>
              </a:spcBef>
              <a:spcAft>
                <a:spcPct val="0"/>
              </a:spcAft>
              <a:defRPr sz="2000" b="1">
                <a:solidFill>
                  <a:srgbClr val="007341"/>
                </a:solidFill>
                <a:latin typeface="Arial" charset="0"/>
                <a:ea typeface="ヒラギノ角ゴ Pro W3" pitchFamily="-128" charset="-128"/>
              </a:defRPr>
            </a:lvl6pPr>
            <a:lvl7pPr marL="914400" fontAlgn="base">
              <a:lnSpc>
                <a:spcPct val="90000"/>
              </a:lnSpc>
              <a:spcBef>
                <a:spcPct val="0"/>
              </a:spcBef>
              <a:spcAft>
                <a:spcPct val="0"/>
              </a:spcAft>
              <a:defRPr sz="2000" b="1">
                <a:solidFill>
                  <a:srgbClr val="007341"/>
                </a:solidFill>
                <a:latin typeface="Arial" charset="0"/>
                <a:ea typeface="ヒラギノ角ゴ Pro W3" pitchFamily="-128" charset="-128"/>
              </a:defRPr>
            </a:lvl7pPr>
            <a:lvl8pPr marL="1371600" fontAlgn="base">
              <a:lnSpc>
                <a:spcPct val="90000"/>
              </a:lnSpc>
              <a:spcBef>
                <a:spcPct val="0"/>
              </a:spcBef>
              <a:spcAft>
                <a:spcPct val="0"/>
              </a:spcAft>
              <a:defRPr sz="2000" b="1">
                <a:solidFill>
                  <a:srgbClr val="007341"/>
                </a:solidFill>
                <a:latin typeface="Arial" charset="0"/>
                <a:ea typeface="ヒラギノ角ゴ Pro W3" pitchFamily="-128" charset="-128"/>
              </a:defRPr>
            </a:lvl8pPr>
            <a:lvl9pPr marL="1828800" fontAlgn="base">
              <a:lnSpc>
                <a:spcPct val="90000"/>
              </a:lnSpc>
              <a:spcBef>
                <a:spcPct val="0"/>
              </a:spcBef>
              <a:spcAft>
                <a:spcPct val="0"/>
              </a:spcAft>
              <a:defRPr sz="2000" b="1">
                <a:solidFill>
                  <a:srgbClr val="007341"/>
                </a:solidFill>
                <a:latin typeface="Arial" charset="0"/>
                <a:ea typeface="ヒラギノ角ゴ Pro W3" pitchFamily="-128" charset="-128"/>
              </a:defRPr>
            </a:lvl9pPr>
          </a:lstStyle>
          <a:p>
            <a:pPr algn="ctr">
              <a:spcBef>
                <a:spcPts val="0"/>
              </a:spcBef>
            </a:pPr>
            <a:r>
              <a:rPr lang="ru-RU" sz="1000" b="0" dirty="0" smtClean="0">
                <a:solidFill>
                  <a:srgbClr val="FFFFFF"/>
                </a:solidFill>
              </a:rPr>
              <a:t>ВВЕДИТЕ «НАЗНАЧЕНИЕ ПЛАТЕЖА» И НАЖМИТЕ «ПРОДОЛЖИТЬ»</a:t>
            </a:r>
          </a:p>
        </p:txBody>
      </p:sp>
      <p:sp>
        <p:nvSpPr>
          <p:cNvPr id="11" name="Управляющая кнопка: домой 10">
            <a:hlinkClick r:id="" action="ppaction://hlinkshowjump?jump=firstslide" highlightClick="1"/>
          </p:cNvPr>
          <p:cNvSpPr/>
          <p:nvPr/>
        </p:nvSpPr>
        <p:spPr bwMode="auto">
          <a:xfrm>
            <a:off x="9225300" y="5275038"/>
            <a:ext cx="409575" cy="486000"/>
          </a:xfrm>
          <a:prstGeom prst="actionButtonHo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a typeface="ヒラギノ角ゴ Pro W3" pitchFamily="-128" charset="-128"/>
            </a:endParaRPr>
          </a:p>
        </p:txBody>
      </p:sp>
      <p:pic>
        <p:nvPicPr>
          <p:cNvPr id="19" name="Рисунок 18" descr="cid:7D17EE09-8A07-4B9D-95B6-7F8ED8D7EFF5-L0-001"/>
          <p:cNvPicPr>
            <a:picLocks/>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5568" y="1316516"/>
            <a:ext cx="1862737" cy="3859258"/>
          </a:xfrm>
          <a:prstGeom prst="rect">
            <a:avLst/>
          </a:prstGeom>
          <a:noFill/>
          <a:ln>
            <a:noFill/>
          </a:ln>
        </p:spPr>
      </p:pic>
      <p:pic>
        <p:nvPicPr>
          <p:cNvPr id="20" name="Рисунок 19" descr="cid:7EF90B6B-DAB7-4AE8-A45B-1BFCC30BBDFF-L0-00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14612" y="1316516"/>
            <a:ext cx="1929824" cy="3859258"/>
          </a:xfrm>
          <a:prstGeom prst="rect">
            <a:avLst/>
          </a:prstGeom>
          <a:noFill/>
          <a:ln>
            <a:noFill/>
          </a:ln>
        </p:spPr>
      </p:pic>
      <p:pic>
        <p:nvPicPr>
          <p:cNvPr id="21" name="Рисунок 20" descr="cid:0E72B6D6-7209-48D5-A91C-73A3117A4565-L0-00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226551" y="1316516"/>
            <a:ext cx="1926825" cy="3859258"/>
          </a:xfrm>
          <a:prstGeom prst="rect">
            <a:avLst/>
          </a:prstGeom>
          <a:noFill/>
          <a:ln>
            <a:noFill/>
          </a:ln>
        </p:spPr>
      </p:pic>
      <p:pic>
        <p:nvPicPr>
          <p:cNvPr id="22" name="Рисунок 21" descr="cid:9EBD110E-1B01-46E5-AC8B-C29A6961B76E-L0-00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6249791" y="1323390"/>
            <a:ext cx="1929818" cy="3852383"/>
          </a:xfrm>
          <a:prstGeom prst="rect">
            <a:avLst/>
          </a:prstGeom>
          <a:noFill/>
          <a:ln>
            <a:noFill/>
          </a:ln>
        </p:spPr>
      </p:pic>
      <p:pic>
        <p:nvPicPr>
          <p:cNvPr id="716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3226" y="1316515"/>
            <a:ext cx="1932823" cy="385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Прямоугольник 22"/>
          <p:cNvSpPr/>
          <p:nvPr/>
        </p:nvSpPr>
        <p:spPr>
          <a:xfrm>
            <a:off x="319923" y="90209"/>
            <a:ext cx="9766084" cy="307777"/>
          </a:xfrm>
          <a:prstGeom prst="rect">
            <a:avLst/>
          </a:prstGeom>
        </p:spPr>
        <p:txBody>
          <a:bodyPr wrap="square">
            <a:spAutoFit/>
          </a:bodyPr>
          <a:lstStyle/>
          <a:p>
            <a:pPr lvl="0" algn="ctr"/>
            <a:r>
              <a:rPr lang="ru-RU" sz="1400" b="1" dirty="0" smtClean="0">
                <a:solidFill>
                  <a:schemeClr val="tx1"/>
                </a:solidFill>
                <a:latin typeface="Helvetica" panose="020B0604020202020204" pitchFamily="34" charset="0"/>
                <a:cs typeface="Helvetica" panose="020B0604020202020204" pitchFamily="34" charset="0"/>
              </a:rPr>
              <a:t>ОПЛАТА УСЛУГ ЧЕРЕЗ МОБИЛЬНОЕ ПРИЛОЖЕНИЕ </a:t>
            </a:r>
            <a:endParaRPr lang="ru-RU" sz="1600" b="1" dirty="0">
              <a:solidFill>
                <a:schemeClr val="tx1"/>
              </a:solidFill>
              <a:latin typeface="Helvetica" panose="020B0604020202020204" pitchFamily="34" charset="0"/>
              <a:ea typeface="Tahom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26378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xvt1bCTZkSRsnjd_m_dnA"/>
</p:tagLst>
</file>

<file path=ppt/tags/tag11.xml><?xml version="1.0" encoding="utf-8"?>
<p:tagLst xmlns:a="http://schemas.openxmlformats.org/drawingml/2006/main" xmlns:r="http://schemas.openxmlformats.org/officeDocument/2006/relationships" xmlns:p="http://schemas.openxmlformats.org/presentationml/2006/main">
  <p:tag name="NAME" val="Logo"/>
  <p:tag name="THINKCELLSHAPEDONOTDELETE" val="pPOEq4ppdIUKksL0_qduF.g"/>
</p:tagLst>
</file>

<file path=ppt/tags/tag12.xml><?xml version="1.0" encoding="utf-8"?>
<p:tagLst xmlns:a="http://schemas.openxmlformats.org/drawingml/2006/main" xmlns:r="http://schemas.openxmlformats.org/officeDocument/2006/relationships" xmlns:p="http://schemas.openxmlformats.org/presentationml/2006/main">
  <p:tag name="NAME" val="Logo"/>
  <p:tag name="THINKCELLSHAPEDONOTDELETE" val="pycjG4mi6NU2q4j1tYBPK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0dxyezYREOwTu.pHH_A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bkCPFfqnEe9Mi8TQoI_v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o8ttyXKokWxEaC3bJuQ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6rzrqw4uEW0r_gW98L4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UMHIbBAbUeE61Gjqop2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HXW463T50eKaJK4Dri3.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QOKm52L4ki3mhPXvAkJ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orJgAehX06stHc2J.oJ1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XXDOeACWk._S6SSvS0I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K0CwDrxZEWXr370rvq.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HXW463T50eKaJK4Dri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gvro3D.oE2lF.QXcz.Ut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p_nD2XR9UivMFDp.wU7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FNdppg_p06oIAkRJSq9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5WHzCX4XkmMIGdWMfyU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gvro3D.oE2lF.QXcz.Ut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2dvvC6H900afGVsP.5sU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xvt1bCTZkSRsnjd_m_dnA"/>
</p:tagLst>
</file>

<file path=ppt/tags/tag32.xml><?xml version="1.0" encoding="utf-8"?>
<p:tagLst xmlns:a="http://schemas.openxmlformats.org/drawingml/2006/main" xmlns:r="http://schemas.openxmlformats.org/officeDocument/2006/relationships" xmlns:p="http://schemas.openxmlformats.org/presentationml/2006/main">
  <p:tag name="NAME" val="Logo"/>
  <p:tag name="THINKCELLSHAPEDONOTDELETE" val="pPOEq4ppdIUKksL0_qduF.g"/>
</p:tagLst>
</file>

<file path=ppt/tags/tag33.xml><?xml version="1.0" encoding="utf-8"?>
<p:tagLst xmlns:a="http://schemas.openxmlformats.org/drawingml/2006/main" xmlns:r="http://schemas.openxmlformats.org/officeDocument/2006/relationships" xmlns:p="http://schemas.openxmlformats.org/presentationml/2006/main">
  <p:tag name="NAME" val="Logo"/>
  <p:tag name="THINKCELLSHAPEDONOTDELETE" val="pycjG4mi6NU2q4j1tYBPKr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0dxyezYREOwTu.pHH_A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JOZ9TgD7UyfBP8ufJbC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cdolnKYiEyCRiCSfECF_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p_nD2XR9UivMFDp.wU7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dc1g4fW6UKkuu6u4GQiz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eT0Ht9OLEaaWAdbwet2z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ifQ_hCttUmB6896Nzwy5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S6lQ1s62kum3SZHdXVmSQ"/>
</p:tagLst>
</file>

<file path=ppt/tags/tag48.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YW3h0IPC0Cmnm3TAVLKp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HXW463T50eKaJK4Dri3.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gvro3D.oE2lF.QXcz.U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p_nD2XR9UivMFDp.wU7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YW3h0IPC0Cmnm3TAVLKp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6jEe7YRbt0eu1kvJXrz9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Ndppg_p06oIAkRJSq9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5WHzCX4XkmMIGdWMfyU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2dvvC6H900afGVsP.5sU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xvt1bCTZkSRsnjd_m_dnA"/>
</p:tagLst>
</file>

<file path=ppt/tags/tag59.xml><?xml version="1.0" encoding="utf-8"?>
<p:tagLst xmlns:a="http://schemas.openxmlformats.org/drawingml/2006/main" xmlns:r="http://schemas.openxmlformats.org/officeDocument/2006/relationships" xmlns:p="http://schemas.openxmlformats.org/presentationml/2006/main">
  <p:tag name="NAME" val="Logo"/>
  <p:tag name="THINKCELLSHAPEDONOTDELETE" val="pPOEq4ppdIUKksL0_qdu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jEe7YRbt0eu1kvJXrz9sQ"/>
</p:tagLst>
</file>

<file path=ppt/tags/tag60.xml><?xml version="1.0" encoding="utf-8"?>
<p:tagLst xmlns:a="http://schemas.openxmlformats.org/drawingml/2006/main" xmlns:r="http://schemas.openxmlformats.org/officeDocument/2006/relationships" xmlns:p="http://schemas.openxmlformats.org/presentationml/2006/main">
  <p:tag name="NAME" val="Logo"/>
  <p:tag name="THINKCELLSHAPEDONOTDELETE" val="pycjG4mi6NU2q4j1tYBPKr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0dxyezYREOwTu.pHH_AE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NbkCPFfqnEe9Mi8TQoI_v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o8ttyXKokWxEaC3bJuQ9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rzrqw4uEW0r_gW98L4B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wUMHIbBAbUeE61Gjqop2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QOKm52L4ki3mhPXvAkJb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orJgAehX06stHc2J.oJ1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FNdppg_p06oIAkRJSq9w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uXXDOeACWk._S6SSvS0IW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K0CwDrxZEWXr370rvq.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HXW463T50eKaJK4Dri3.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gvro3D.oE2lF.QXcz.U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p_nD2XR9UivMFDp.wU7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SFNdppg_p06oIAkRJSq9w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5WHzCX4XkmMIGdWMfyU2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2dvvC6H900afGVsP.5sU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xvt1bCTZkSRsnjd_m_d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5WHzCX4XkmMIGdWMfyU2A"/>
</p:tagLst>
</file>

<file path=ppt/tags/tag80.xml><?xml version="1.0" encoding="utf-8"?>
<p:tagLst xmlns:a="http://schemas.openxmlformats.org/drawingml/2006/main" xmlns:r="http://schemas.openxmlformats.org/officeDocument/2006/relationships" xmlns:p="http://schemas.openxmlformats.org/presentationml/2006/main">
  <p:tag name="NAME" val="Logo"/>
  <p:tag name="THINKCELLSHAPEDONOTDELETE" val="pPOEq4ppdIUKksL0_qduF.g"/>
</p:tagLst>
</file>

<file path=ppt/tags/tag81.xml><?xml version="1.0" encoding="utf-8"?>
<p:tagLst xmlns:a="http://schemas.openxmlformats.org/drawingml/2006/main" xmlns:r="http://schemas.openxmlformats.org/officeDocument/2006/relationships" xmlns:p="http://schemas.openxmlformats.org/presentationml/2006/main">
  <p:tag name="NAME" val="Logo"/>
  <p:tag name="THINKCELLSHAPEDONOTDELETE" val="pycjG4mi6NU2q4j1tYBPKr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h0dxyezYREOwTu.pHH_AE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YCgDo1hxkOuCtGa_Agt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dvvC6H900afGVsP.5sUW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er_present_gedonizm1">
  <a:themeElements>
    <a:clrScheme name="sber_present_gedonizm1 14">
      <a:dk1>
        <a:srgbClr val="000000"/>
      </a:dk1>
      <a:lt1>
        <a:srgbClr val="FFFFFF"/>
      </a:lt1>
      <a:dk2>
        <a:srgbClr val="292929"/>
      </a:dk2>
      <a:lt2>
        <a:srgbClr val="808080"/>
      </a:lt2>
      <a:accent1>
        <a:srgbClr val="7DC244"/>
      </a:accent1>
      <a:accent2>
        <a:srgbClr val="FF9900"/>
      </a:accent2>
      <a:accent3>
        <a:srgbClr val="FFFFFF"/>
      </a:accent3>
      <a:accent4>
        <a:srgbClr val="000000"/>
      </a:accent4>
      <a:accent5>
        <a:srgbClr val="BFDDB0"/>
      </a:accent5>
      <a:accent6>
        <a:srgbClr val="E78A00"/>
      </a:accent6>
      <a:hlink>
        <a:srgbClr val="00703C"/>
      </a:hlink>
      <a:folHlink>
        <a:srgbClr val="43963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sber_present_gedonizm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ber_present_gedonizm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ber_present_gedonizm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ber_present_gedonizm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ber_present_gedonizm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ber_present_gedonizm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ber_present_gedonizm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ber_present_gedonizm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ber_present_gedonizm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ber_present_gedonizm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ber_present_gedonizm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ber_present_gedonizm1 13">
        <a:dk1>
          <a:srgbClr val="000000"/>
        </a:dk1>
        <a:lt1>
          <a:srgbClr val="FFFFFF"/>
        </a:lt1>
        <a:dk2>
          <a:srgbClr val="000000"/>
        </a:dk2>
        <a:lt2>
          <a:srgbClr val="808080"/>
        </a:lt2>
        <a:accent1>
          <a:srgbClr val="8CC841"/>
        </a:accent1>
        <a:accent2>
          <a:srgbClr val="333399"/>
        </a:accent2>
        <a:accent3>
          <a:srgbClr val="FFFFFF"/>
        </a:accent3>
        <a:accent4>
          <a:srgbClr val="000000"/>
        </a:accent4>
        <a:accent5>
          <a:srgbClr val="C5E0B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ber_present_gedonizm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ber_present_gedonizm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ber_present_gedonizm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ber_present_gedonizm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ber_present_gedonizm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ber_present_gedonizm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ber_present_gedonizm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ber_present_gedonizm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ber_present_gedonizm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ber_present_gedonizm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ber_present_gedonizm1 13">
        <a:dk1>
          <a:srgbClr val="000000"/>
        </a:dk1>
        <a:lt1>
          <a:srgbClr val="FFFFFF"/>
        </a:lt1>
        <a:dk2>
          <a:srgbClr val="000000"/>
        </a:dk2>
        <a:lt2>
          <a:srgbClr val="808080"/>
        </a:lt2>
        <a:accent1>
          <a:srgbClr val="8CC841"/>
        </a:accent1>
        <a:accent2>
          <a:srgbClr val="333399"/>
        </a:accent2>
        <a:accent3>
          <a:srgbClr val="FFFFFF"/>
        </a:accent3>
        <a:accent4>
          <a:srgbClr val="000000"/>
        </a:accent4>
        <a:accent5>
          <a:srgbClr val="C5E0B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14">
        <a:dk1>
          <a:srgbClr val="000000"/>
        </a:dk1>
        <a:lt1>
          <a:srgbClr val="FFFFFF"/>
        </a:lt1>
        <a:dk2>
          <a:srgbClr val="292929"/>
        </a:dk2>
        <a:lt2>
          <a:srgbClr val="808080"/>
        </a:lt2>
        <a:accent1>
          <a:srgbClr val="7DC244"/>
        </a:accent1>
        <a:accent2>
          <a:srgbClr val="FF9900"/>
        </a:accent2>
        <a:accent3>
          <a:srgbClr val="FFFFFF"/>
        </a:accent3>
        <a:accent4>
          <a:srgbClr val="000000"/>
        </a:accent4>
        <a:accent5>
          <a:srgbClr val="BFDDB0"/>
        </a:accent5>
        <a:accent6>
          <a:srgbClr val="E78A00"/>
        </a:accent6>
        <a:hlink>
          <a:srgbClr val="00703C"/>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rm Format - Russian">
  <a:themeElements>
    <a:clrScheme name="LSB">
      <a:dk1>
        <a:srgbClr val="000000"/>
      </a:dk1>
      <a:lt1>
        <a:srgbClr val="FFFFFF"/>
      </a:lt1>
      <a:dk2>
        <a:srgbClr val="002960"/>
      </a:dk2>
      <a:lt2>
        <a:srgbClr val="FFFFFF"/>
      </a:lt2>
      <a:accent1>
        <a:srgbClr val="DEDFE7"/>
      </a:accent1>
      <a:accent2>
        <a:srgbClr val="8CC742"/>
      </a:accent2>
      <a:accent3>
        <a:srgbClr val="FFAE18"/>
      </a:accent3>
      <a:accent4>
        <a:srgbClr val="049536"/>
      </a:accent4>
      <a:accent5>
        <a:srgbClr val="FF6600"/>
      </a:accent5>
      <a:accent6>
        <a:srgbClr val="808080"/>
      </a:accent6>
      <a:hlink>
        <a:srgbClr val="FFAE18"/>
      </a:hlink>
      <a:folHlink>
        <a:srgbClr val="04953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Russian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Russian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Russian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ber_present_gedonizm1">
  <a:themeElements>
    <a:clrScheme name="sber_present_gedonizm1 14">
      <a:dk1>
        <a:srgbClr val="000000"/>
      </a:dk1>
      <a:lt1>
        <a:srgbClr val="FFFFFF"/>
      </a:lt1>
      <a:dk2>
        <a:srgbClr val="292929"/>
      </a:dk2>
      <a:lt2>
        <a:srgbClr val="808080"/>
      </a:lt2>
      <a:accent1>
        <a:srgbClr val="7DC244"/>
      </a:accent1>
      <a:accent2>
        <a:srgbClr val="FF9900"/>
      </a:accent2>
      <a:accent3>
        <a:srgbClr val="FFFFFF"/>
      </a:accent3>
      <a:accent4>
        <a:srgbClr val="000000"/>
      </a:accent4>
      <a:accent5>
        <a:srgbClr val="BFDDB0"/>
      </a:accent5>
      <a:accent6>
        <a:srgbClr val="E78A00"/>
      </a:accent6>
      <a:hlink>
        <a:srgbClr val="00703C"/>
      </a:hlink>
      <a:folHlink>
        <a:srgbClr val="439639"/>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sber_present_gedonizm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ber_present_gedonizm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ber_present_gedonizm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ber_present_gedonizm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ber_present_gedonizm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ber_present_gedonizm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ber_present_gedonizm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ber_present_gedonizm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ber_present_gedonizm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ber_present_gedonizm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ber_present_gedonizm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ber_present_gedonizm1 13">
        <a:dk1>
          <a:srgbClr val="000000"/>
        </a:dk1>
        <a:lt1>
          <a:srgbClr val="FFFFFF"/>
        </a:lt1>
        <a:dk2>
          <a:srgbClr val="000000"/>
        </a:dk2>
        <a:lt2>
          <a:srgbClr val="808080"/>
        </a:lt2>
        <a:accent1>
          <a:srgbClr val="8CC841"/>
        </a:accent1>
        <a:accent2>
          <a:srgbClr val="333399"/>
        </a:accent2>
        <a:accent3>
          <a:srgbClr val="FFFFFF"/>
        </a:accent3>
        <a:accent4>
          <a:srgbClr val="000000"/>
        </a:accent4>
        <a:accent5>
          <a:srgbClr val="C5E0B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ber_present_gedonizm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ber_present_gedonizm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ber_present_gedonizm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ber_present_gedonizm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ber_present_gedonizm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ber_present_gedonizm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ber_present_gedonizm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ber_present_gedonizm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ber_present_gedonizm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ber_present_gedonizm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ber_present_gedonizm1 13">
        <a:dk1>
          <a:srgbClr val="000000"/>
        </a:dk1>
        <a:lt1>
          <a:srgbClr val="FFFFFF"/>
        </a:lt1>
        <a:dk2>
          <a:srgbClr val="000000"/>
        </a:dk2>
        <a:lt2>
          <a:srgbClr val="808080"/>
        </a:lt2>
        <a:accent1>
          <a:srgbClr val="8CC841"/>
        </a:accent1>
        <a:accent2>
          <a:srgbClr val="333399"/>
        </a:accent2>
        <a:accent3>
          <a:srgbClr val="FFFFFF"/>
        </a:accent3>
        <a:accent4>
          <a:srgbClr val="000000"/>
        </a:accent4>
        <a:accent5>
          <a:srgbClr val="C5E0B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ber_present_gedonizm1 14">
        <a:dk1>
          <a:srgbClr val="000000"/>
        </a:dk1>
        <a:lt1>
          <a:srgbClr val="FFFFFF"/>
        </a:lt1>
        <a:dk2>
          <a:srgbClr val="292929"/>
        </a:dk2>
        <a:lt2>
          <a:srgbClr val="808080"/>
        </a:lt2>
        <a:accent1>
          <a:srgbClr val="7DC244"/>
        </a:accent1>
        <a:accent2>
          <a:srgbClr val="FF9900"/>
        </a:accent2>
        <a:accent3>
          <a:srgbClr val="FFFFFF"/>
        </a:accent3>
        <a:accent4>
          <a:srgbClr val="000000"/>
        </a:accent4>
        <a:accent5>
          <a:srgbClr val="BFDDB0"/>
        </a:accent5>
        <a:accent6>
          <a:srgbClr val="E78A00"/>
        </a:accent6>
        <a:hlink>
          <a:srgbClr val="00703C"/>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1_blank 12">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49536"/>
      </a:folHlink>
    </a:clrScheme>
    <a:fontScheme name="1_blank">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rot="10800000" vert="horz" wrap="square" lIns="90000" tIns="46800" rIns="90000" bIns="46800" numCol="1" anchor="t" anchorCtr="0" compatLnSpc="1">
        <a:prstTxWarp prst="textNoShape">
          <a:avLst/>
        </a:prstTxWarp>
        <a:spAutoFit/>
      </a:bodyPr>
      <a:lstStyle>
        <a:defPPr marL="0" marR="0" indent="0" algn="ctr" defTabSz="912813"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rot="10800000" vert="horz" wrap="square" lIns="90000" tIns="46800" rIns="90000" bIns="46800" numCol="1" anchor="t" anchorCtr="0" compatLnSpc="1">
        <a:prstTxWarp prst="textNoShape">
          <a:avLst/>
        </a:prstTxWarp>
        <a:spAutoFit/>
      </a:bodyPr>
      <a:lstStyle>
        <a:defPPr marL="0" marR="0" indent="0" algn="ctr" defTabSz="912813"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blank 11">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08A52"/>
        </a:folHlink>
      </a:clrScheme>
      <a:clrMap bg1="lt1" tx1="dk1" bg2="lt2" tx2="dk2" accent1="accent1" accent2="accent2" accent3="accent3" accent4="accent4" accent5="accent5" accent6="accent6" hlink="hlink" folHlink="folHlink"/>
    </a:extraClrScheme>
    <a:extraClrScheme>
      <a:clrScheme name="1_blank 12">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4953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m Format - Russian">
  <a:themeElements>
    <a:clrScheme name="LSB">
      <a:dk1>
        <a:srgbClr val="000000"/>
      </a:dk1>
      <a:lt1>
        <a:srgbClr val="FFFFFF"/>
      </a:lt1>
      <a:dk2>
        <a:srgbClr val="002960"/>
      </a:dk2>
      <a:lt2>
        <a:srgbClr val="FFFFFF"/>
      </a:lt2>
      <a:accent1>
        <a:srgbClr val="DEDFE7"/>
      </a:accent1>
      <a:accent2>
        <a:srgbClr val="8CC742"/>
      </a:accent2>
      <a:accent3>
        <a:srgbClr val="FFAE18"/>
      </a:accent3>
      <a:accent4>
        <a:srgbClr val="049536"/>
      </a:accent4>
      <a:accent5>
        <a:srgbClr val="FF6600"/>
      </a:accent5>
      <a:accent6>
        <a:srgbClr val="808080"/>
      </a:accent6>
      <a:hlink>
        <a:srgbClr val="FFAE18"/>
      </a:hlink>
      <a:folHlink>
        <a:srgbClr val="04953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Russian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Russian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Russian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139136</TotalTime>
  <Words>52</Words>
  <Application>Microsoft Office PowerPoint</Application>
  <PresentationFormat>Произвольный</PresentationFormat>
  <Paragraphs>7</Paragraphs>
  <Slides>1</Slides>
  <Notes>0</Notes>
  <HiddenSlides>0</HiddenSlides>
  <MMClips>0</MMClips>
  <ScaleCrop>false</ScaleCrop>
  <HeadingPairs>
    <vt:vector size="6" baseType="variant">
      <vt:variant>
        <vt:lpstr>Тема</vt:lpstr>
      </vt:variant>
      <vt:variant>
        <vt:i4>5</vt:i4>
      </vt:variant>
      <vt:variant>
        <vt:lpstr>Внедренные серверы OLE</vt:lpstr>
      </vt:variant>
      <vt:variant>
        <vt:i4>2</vt:i4>
      </vt:variant>
      <vt:variant>
        <vt:lpstr>Заголовки слайдов</vt:lpstr>
      </vt:variant>
      <vt:variant>
        <vt:i4>1</vt:i4>
      </vt:variant>
    </vt:vector>
  </HeadingPairs>
  <TitlesOfParts>
    <vt:vector size="8" baseType="lpstr">
      <vt:lpstr>sber_present_gedonizm1</vt:lpstr>
      <vt:lpstr>1_Firm Format - Russian</vt:lpstr>
      <vt:lpstr>1_sber_present_gedonizm1</vt:lpstr>
      <vt:lpstr>1_blank</vt:lpstr>
      <vt:lpstr>Firm Format - Russian</vt:lpstr>
      <vt:lpstr>think-cell Slide</vt:lpstr>
      <vt:lpstr>Фотография Photo Editor</vt:lpstr>
      <vt:lpstr>Вариант оплаты через поиск услуги, если штрих-код не размещен или не считывается</vt:lpstr>
    </vt:vector>
  </TitlesOfParts>
  <Company>Test Tester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ДОКЛАДА  ИЛИ ПРЕЗЕНТАЦИИ</dc:title>
  <dc:creator>Test Tester</dc:creator>
  <cp:lastModifiedBy>Протасов Владимир</cp:lastModifiedBy>
  <cp:revision>2496</cp:revision>
  <cp:lastPrinted>2013-12-18T15:57:10Z</cp:lastPrinted>
  <dcterms:created xsi:type="dcterms:W3CDTF">2009-12-17T07:12:41Z</dcterms:created>
  <dcterms:modified xsi:type="dcterms:W3CDTF">2020-08-31T12:33:34Z</dcterms:modified>
</cp:coreProperties>
</file>